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749-363C-4621-923B-1D2400C96FB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28B2-7CF2-4DEE-81BD-48D7900F6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749-363C-4621-923B-1D2400C96FB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28B2-7CF2-4DEE-81BD-48D7900F6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749-363C-4621-923B-1D2400C96FB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28B2-7CF2-4DEE-81BD-48D7900F6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749-363C-4621-923B-1D2400C96FB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28B2-7CF2-4DEE-81BD-48D7900F6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749-363C-4621-923B-1D2400C96FB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28B2-7CF2-4DEE-81BD-48D7900F6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749-363C-4621-923B-1D2400C96FB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28B2-7CF2-4DEE-81BD-48D7900F6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749-363C-4621-923B-1D2400C96FB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28B2-7CF2-4DEE-81BD-48D7900F6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749-363C-4621-923B-1D2400C96FB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28B2-7CF2-4DEE-81BD-48D7900F6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749-363C-4621-923B-1D2400C96FB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28B2-7CF2-4DEE-81BD-48D7900F6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749-363C-4621-923B-1D2400C96FB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28B2-7CF2-4DEE-81BD-48D7900F6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749-363C-4621-923B-1D2400C96FB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528B2-7CF2-4DEE-81BD-48D7900F62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6A749-363C-4621-923B-1D2400C96FBA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528B2-7CF2-4DEE-81BD-48D7900F62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Nature and influence of Group and culture in the Development of Human Personality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Society is a larger unit and composed of some small social unit.  All interact with each other by the recognizable structure and able to grow up psycho social unit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 from Mechanical aggregate with psycho-social unit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M.A.  Only stands for fulfilling the goals where as psycho-social unit  stands on some feelings/ affection / emotion /responsibilities and son..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influence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Learning the culture</a:t>
            </a:r>
          </a:p>
          <a:p>
            <a:r>
              <a:rPr lang="en-US" dirty="0"/>
              <a:t>Grow up the we feelings</a:t>
            </a:r>
          </a:p>
          <a:p>
            <a:r>
              <a:rPr lang="en-US" dirty="0"/>
              <a:t>Aware of the family</a:t>
            </a:r>
          </a:p>
          <a:p>
            <a:r>
              <a:rPr lang="en-US" dirty="0"/>
              <a:t>Aware of play group</a:t>
            </a:r>
          </a:p>
          <a:p>
            <a:r>
              <a:rPr lang="en-US" dirty="0"/>
              <a:t>Peer group</a:t>
            </a:r>
          </a:p>
          <a:p>
            <a:r>
              <a:rPr lang="en-US" dirty="0" err="1"/>
              <a:t>Neighbourhood</a:t>
            </a:r>
            <a:r>
              <a:rPr lang="en-US" dirty="0"/>
              <a:t> group</a:t>
            </a:r>
          </a:p>
          <a:p>
            <a:r>
              <a:rPr lang="en-US" dirty="0"/>
              <a:t>School group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Family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Here new born babies have to perform the Roles and Functions</a:t>
            </a:r>
          </a:p>
          <a:p>
            <a:r>
              <a:rPr lang="en-US" dirty="0"/>
              <a:t>People get status-------1. Ascribed i.e. related to birth 2. Achieved i.e. depending upon the acts of people</a:t>
            </a:r>
          </a:p>
          <a:p>
            <a:r>
              <a:rPr lang="en-US" dirty="0"/>
              <a:t>Being socialized by the parent some attitudinal changes occur like------</a:t>
            </a:r>
          </a:p>
          <a:p>
            <a:r>
              <a:rPr lang="en-US" dirty="0"/>
              <a:t> domineering vs. submissiveness</a:t>
            </a:r>
          </a:p>
          <a:p>
            <a:r>
              <a:rPr lang="en-US" dirty="0"/>
              <a:t>Exclusive vs. reclusive</a:t>
            </a:r>
          </a:p>
          <a:p>
            <a:r>
              <a:rPr lang="en-US" dirty="0"/>
              <a:t>Altruistic vs. selfish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 place where child gets a more realistic judgments of himself, since in the peer group he generally associates with many individuals and not yet just two parents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Acceptence</a:t>
            </a:r>
            <a:r>
              <a:rPr lang="en-US" dirty="0"/>
              <a:t>  by the group is an organizing influence for human personality</a:t>
            </a:r>
          </a:p>
          <a:p>
            <a:r>
              <a:rPr lang="en-US" dirty="0"/>
              <a:t>Rejection by the group is an disorganizing influence for human personality building</a:t>
            </a:r>
          </a:p>
          <a:p>
            <a:r>
              <a:rPr lang="en-US" dirty="0"/>
              <a:t>As Cooley mentioned by “looking glass self”</a:t>
            </a:r>
          </a:p>
          <a:p>
            <a:r>
              <a:rPr lang="en-US" dirty="0"/>
              <a:t>As G.H. mead referred the “role taking of other”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Crystal clear that personality is the </a:t>
            </a:r>
            <a:r>
              <a:rPr lang="en-US" dirty="0" err="1"/>
              <a:t>organisation</a:t>
            </a:r>
            <a:r>
              <a:rPr lang="en-US" dirty="0"/>
              <a:t> of----</a:t>
            </a:r>
          </a:p>
          <a:p>
            <a:r>
              <a:rPr lang="en-US" dirty="0"/>
              <a:t> Biological</a:t>
            </a:r>
          </a:p>
          <a:p>
            <a:r>
              <a:rPr lang="en-US" dirty="0"/>
              <a:t>  psychological</a:t>
            </a:r>
          </a:p>
          <a:p>
            <a:r>
              <a:rPr lang="en-US" dirty="0"/>
              <a:t>sociological                  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Suggesting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MacIver –Society</a:t>
            </a:r>
          </a:p>
          <a:p>
            <a:r>
              <a:rPr lang="en-US" dirty="0"/>
              <a:t>Cooley –Social organization</a:t>
            </a:r>
          </a:p>
          <a:p>
            <a:r>
              <a:rPr lang="en-US" dirty="0"/>
              <a:t>Kimball young-a Handbook of psychology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266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Nature and influence of Group and culture in the Development of Human Personality</vt:lpstr>
      <vt:lpstr>Differ from Mechanical aggregate with psycho-social unit</vt:lpstr>
      <vt:lpstr>Group influence</vt:lpstr>
      <vt:lpstr>Family </vt:lpstr>
      <vt:lpstr>Peer group</vt:lpstr>
      <vt:lpstr>other</vt:lpstr>
      <vt:lpstr>Conclusions </vt:lpstr>
      <vt:lpstr>Suggesting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 and influence of Group and culture in Development of Human Personality</dc:title>
  <dc:creator>USER</dc:creator>
  <cp:lastModifiedBy>DEB BANERJEE</cp:lastModifiedBy>
  <cp:revision>5</cp:revision>
  <dcterms:created xsi:type="dcterms:W3CDTF">2020-04-02T04:02:43Z</dcterms:created>
  <dcterms:modified xsi:type="dcterms:W3CDTF">2020-04-02T11:27:56Z</dcterms:modified>
</cp:coreProperties>
</file>