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10" autoAdjust="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5FC38F-C6E2-4D6B-A472-A90285811D9A}"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IN"/>
        </a:p>
      </dgm:t>
    </dgm:pt>
    <dgm:pt modelId="{8F322E7A-078E-4017-956A-8F838E49C973}">
      <dgm:prSet phldrT="[Text]" custT="1"/>
      <dgm:spPr/>
      <dgm:t>
        <a:bodyPr/>
        <a:lstStyle/>
        <a:p>
          <a:pPr>
            <a:lnSpc>
              <a:spcPct val="100000"/>
            </a:lnSpc>
            <a:spcAft>
              <a:spcPts val="0"/>
            </a:spcAft>
          </a:pPr>
          <a:r>
            <a:rPr lang="en-US" sz="3000" b="1" dirty="0">
              <a:effectLst>
                <a:outerShdw blurRad="38100" dist="38100" dir="2700000" algn="tl">
                  <a:srgbClr val="000000">
                    <a:alpha val="43137"/>
                  </a:srgbClr>
                </a:outerShdw>
              </a:effectLst>
              <a:latin typeface="Constantia" pitchFamily="18" charset="0"/>
            </a:rPr>
            <a:t>LIVE-IN RELATIONSHIP</a:t>
          </a:r>
          <a:endParaRPr lang="en-IN" sz="3000" b="1" dirty="0">
            <a:effectLst>
              <a:outerShdw blurRad="38100" dist="38100" dir="2700000" algn="tl">
                <a:srgbClr val="000000">
                  <a:alpha val="43137"/>
                </a:srgbClr>
              </a:outerShdw>
            </a:effectLst>
            <a:latin typeface="Constantia" pitchFamily="18" charset="0"/>
          </a:endParaRPr>
        </a:p>
      </dgm:t>
    </dgm:pt>
    <dgm:pt modelId="{52F96486-4A31-47BF-9204-1A8DB7F8E032}" type="parTrans" cxnId="{42BE9E7E-61C8-49B0-B0FC-E70BEFF07F9E}">
      <dgm:prSet/>
      <dgm:spPr/>
      <dgm:t>
        <a:bodyPr/>
        <a:lstStyle/>
        <a:p>
          <a:endParaRPr lang="en-IN"/>
        </a:p>
      </dgm:t>
    </dgm:pt>
    <dgm:pt modelId="{97651B82-DF4E-4073-8227-FA94143F42D9}" type="sibTrans" cxnId="{42BE9E7E-61C8-49B0-B0FC-E70BEFF07F9E}">
      <dgm:prSet/>
      <dgm:spPr/>
      <dgm:t>
        <a:bodyPr/>
        <a:lstStyle/>
        <a:p>
          <a:endParaRPr lang="en-IN"/>
        </a:p>
      </dgm:t>
    </dgm:pt>
    <dgm:pt modelId="{F83A42EE-B615-4143-AB0E-B7CBB449A8EB}">
      <dgm:prSet phldrT="[Text]" custT="1"/>
      <dgm:spPr/>
      <dgm:t>
        <a:bodyPr/>
        <a:lstStyle/>
        <a:p>
          <a:pPr>
            <a:lnSpc>
              <a:spcPct val="100000"/>
            </a:lnSpc>
            <a:spcAft>
              <a:spcPts val="0"/>
            </a:spcAft>
          </a:pPr>
          <a:r>
            <a:rPr lang="en-US" sz="2400" b="1" dirty="0">
              <a:effectLst>
                <a:outerShdw blurRad="38100" dist="38100" dir="2700000" algn="tl">
                  <a:srgbClr val="000000">
                    <a:alpha val="43137"/>
                  </a:srgbClr>
                </a:outerShdw>
              </a:effectLst>
              <a:latin typeface="Constantia" pitchFamily="18" charset="0"/>
            </a:rPr>
            <a:t>INFORMED</a:t>
          </a:r>
          <a:endParaRPr lang="en-IN" sz="2400" b="1" dirty="0">
            <a:effectLst>
              <a:outerShdw blurRad="38100" dist="38100" dir="2700000" algn="tl">
                <a:srgbClr val="000000">
                  <a:alpha val="43137"/>
                </a:srgbClr>
              </a:outerShdw>
            </a:effectLst>
            <a:latin typeface="Constantia" pitchFamily="18" charset="0"/>
          </a:endParaRPr>
        </a:p>
      </dgm:t>
    </dgm:pt>
    <dgm:pt modelId="{F300DFB9-A02D-4EC9-8B44-D2E375F31EBE}" type="parTrans" cxnId="{C850BCD5-F2E7-4618-BDA1-E4D58FC11694}">
      <dgm:prSet/>
      <dgm:spPr/>
      <dgm:t>
        <a:bodyPr/>
        <a:lstStyle/>
        <a:p>
          <a:endParaRPr lang="en-IN"/>
        </a:p>
      </dgm:t>
    </dgm:pt>
    <dgm:pt modelId="{F7286795-467A-46EB-8998-FEA008079C63}" type="sibTrans" cxnId="{C850BCD5-F2E7-4618-BDA1-E4D58FC11694}">
      <dgm:prSet/>
      <dgm:spPr/>
      <dgm:t>
        <a:bodyPr/>
        <a:lstStyle/>
        <a:p>
          <a:endParaRPr lang="en-IN"/>
        </a:p>
      </dgm:t>
    </dgm:pt>
    <dgm:pt modelId="{4D4AFA19-F1AC-4126-9E32-3DFD7E482687}">
      <dgm:prSet phldrT="[Text]" custT="1"/>
      <dgm:spPr/>
      <dgm:t>
        <a:bodyPr/>
        <a:lstStyle/>
        <a:p>
          <a:pPr>
            <a:lnSpc>
              <a:spcPct val="100000"/>
            </a:lnSpc>
            <a:spcAft>
              <a:spcPts val="0"/>
            </a:spcAft>
          </a:pPr>
          <a:r>
            <a:rPr lang="en-US" sz="2400" b="1" dirty="0">
              <a:effectLst>
                <a:outerShdw blurRad="38100" dist="38100" dir="2700000" algn="tl">
                  <a:srgbClr val="000000">
                    <a:alpha val="43137"/>
                  </a:srgbClr>
                </a:outerShdw>
              </a:effectLst>
              <a:latin typeface="Constantia" pitchFamily="18" charset="0"/>
            </a:rPr>
            <a:t>UN</a:t>
          </a:r>
        </a:p>
        <a:p>
          <a:pPr>
            <a:lnSpc>
              <a:spcPct val="100000"/>
            </a:lnSpc>
            <a:spcAft>
              <a:spcPts val="0"/>
            </a:spcAft>
          </a:pPr>
          <a:r>
            <a:rPr lang="en-US" sz="2400" b="1" dirty="0">
              <a:effectLst>
                <a:outerShdw blurRad="38100" dist="38100" dir="2700000" algn="tl">
                  <a:srgbClr val="000000">
                    <a:alpha val="43137"/>
                  </a:srgbClr>
                </a:outerShdw>
              </a:effectLst>
              <a:latin typeface="Constantia" pitchFamily="18" charset="0"/>
            </a:rPr>
            <a:t>INFORMED</a:t>
          </a:r>
          <a:endParaRPr lang="en-IN" sz="2400" b="1" dirty="0">
            <a:effectLst>
              <a:outerShdw blurRad="38100" dist="38100" dir="2700000" algn="tl">
                <a:srgbClr val="000000">
                  <a:alpha val="43137"/>
                </a:srgbClr>
              </a:outerShdw>
            </a:effectLst>
            <a:latin typeface="Constantia" pitchFamily="18" charset="0"/>
          </a:endParaRPr>
        </a:p>
      </dgm:t>
    </dgm:pt>
    <dgm:pt modelId="{E3E9A471-E6AB-4BD5-932C-0991B3F5C432}" type="parTrans" cxnId="{9CF1D389-8AFC-4567-86BB-5105BAAF87AE}">
      <dgm:prSet/>
      <dgm:spPr/>
      <dgm:t>
        <a:bodyPr/>
        <a:lstStyle/>
        <a:p>
          <a:endParaRPr lang="en-IN"/>
        </a:p>
      </dgm:t>
    </dgm:pt>
    <dgm:pt modelId="{1480658E-6B3A-4FF5-BD14-567B2B57D0A0}" type="sibTrans" cxnId="{9CF1D389-8AFC-4567-86BB-5105BAAF87AE}">
      <dgm:prSet/>
      <dgm:spPr/>
      <dgm:t>
        <a:bodyPr/>
        <a:lstStyle/>
        <a:p>
          <a:endParaRPr lang="en-IN"/>
        </a:p>
      </dgm:t>
    </dgm:pt>
    <dgm:pt modelId="{1F23318B-6500-42AF-AAFF-3146445773FB}">
      <dgm:prSet phldrT="[Text]" custT="1"/>
      <dgm:spPr/>
      <dgm:t>
        <a:bodyPr/>
        <a:lstStyle/>
        <a:p>
          <a:pPr>
            <a:lnSpc>
              <a:spcPct val="100000"/>
            </a:lnSpc>
            <a:spcAft>
              <a:spcPts val="0"/>
            </a:spcAft>
          </a:pPr>
          <a:r>
            <a:rPr lang="en-US" sz="2400" b="1" dirty="0">
              <a:effectLst>
                <a:outerShdw blurRad="38100" dist="38100" dir="2700000" algn="tl">
                  <a:srgbClr val="000000">
                    <a:alpha val="43137"/>
                  </a:srgbClr>
                </a:outerShdw>
              </a:effectLst>
              <a:latin typeface="Constantia" pitchFamily="18" charset="0"/>
            </a:rPr>
            <a:t>RELUCTANT</a:t>
          </a:r>
          <a:endParaRPr lang="en-IN" sz="2400" b="1" dirty="0">
            <a:effectLst>
              <a:outerShdw blurRad="38100" dist="38100" dir="2700000" algn="tl">
                <a:srgbClr val="000000">
                  <a:alpha val="43137"/>
                </a:srgbClr>
              </a:outerShdw>
            </a:effectLst>
            <a:latin typeface="Constantia" pitchFamily="18" charset="0"/>
          </a:endParaRPr>
        </a:p>
      </dgm:t>
    </dgm:pt>
    <dgm:pt modelId="{3E1949D7-C2DB-4977-9584-65E2BD2CEE62}" type="parTrans" cxnId="{3CF3B3CF-0E1D-44C8-8969-9A9702C9F40A}">
      <dgm:prSet/>
      <dgm:spPr/>
      <dgm:t>
        <a:bodyPr/>
        <a:lstStyle/>
        <a:p>
          <a:endParaRPr lang="en-IN"/>
        </a:p>
      </dgm:t>
    </dgm:pt>
    <dgm:pt modelId="{DCDC0531-1B1B-4404-9A08-D8AF570528D8}" type="sibTrans" cxnId="{3CF3B3CF-0E1D-44C8-8969-9A9702C9F40A}">
      <dgm:prSet/>
      <dgm:spPr/>
      <dgm:t>
        <a:bodyPr/>
        <a:lstStyle/>
        <a:p>
          <a:endParaRPr lang="en-IN"/>
        </a:p>
      </dgm:t>
    </dgm:pt>
    <dgm:pt modelId="{9AA58619-0EB7-427B-BE0A-DC1FD0C3091A}">
      <dgm:prSet phldrT="[Text]" custT="1"/>
      <dgm:spPr/>
      <dgm:t>
        <a:bodyPr/>
        <a:lstStyle/>
        <a:p>
          <a:pPr>
            <a:lnSpc>
              <a:spcPct val="100000"/>
            </a:lnSpc>
            <a:spcAft>
              <a:spcPts val="0"/>
            </a:spcAft>
          </a:pPr>
          <a:r>
            <a:rPr lang="en-US" sz="2400" b="1" dirty="0">
              <a:effectLst>
                <a:outerShdw blurRad="38100" dist="38100" dir="2700000" algn="tl">
                  <a:srgbClr val="000000">
                    <a:alpha val="43137"/>
                  </a:srgbClr>
                </a:outerShdw>
              </a:effectLst>
              <a:latin typeface="Constantia" pitchFamily="18" charset="0"/>
            </a:rPr>
            <a:t>NO-CHOICE</a:t>
          </a:r>
          <a:endParaRPr lang="en-IN" sz="2400" b="1" dirty="0">
            <a:effectLst>
              <a:outerShdw blurRad="38100" dist="38100" dir="2700000" algn="tl">
                <a:srgbClr val="000000">
                  <a:alpha val="43137"/>
                </a:srgbClr>
              </a:outerShdw>
            </a:effectLst>
            <a:latin typeface="Constantia" pitchFamily="18" charset="0"/>
          </a:endParaRPr>
        </a:p>
      </dgm:t>
    </dgm:pt>
    <dgm:pt modelId="{4091E468-86F2-4282-8170-DE4CBA2BB26B}" type="parTrans" cxnId="{B783B43E-C25A-4819-844E-8D92BE757DED}">
      <dgm:prSet/>
      <dgm:spPr/>
      <dgm:t>
        <a:bodyPr/>
        <a:lstStyle/>
        <a:p>
          <a:endParaRPr lang="en-IN"/>
        </a:p>
      </dgm:t>
    </dgm:pt>
    <dgm:pt modelId="{24AFC60D-468E-458C-9D11-5623EC1C22F1}" type="sibTrans" cxnId="{B783B43E-C25A-4819-844E-8D92BE757DED}">
      <dgm:prSet/>
      <dgm:spPr/>
      <dgm:t>
        <a:bodyPr/>
        <a:lstStyle/>
        <a:p>
          <a:endParaRPr lang="en-IN"/>
        </a:p>
      </dgm:t>
    </dgm:pt>
    <dgm:pt modelId="{5F4800DE-F8FC-4E2D-A727-FA005EE28E61}" type="pres">
      <dgm:prSet presAssocID="{0B5FC38F-C6E2-4D6B-A472-A90285811D9A}" presName="Name0" presStyleCnt="0">
        <dgm:presLayoutVars>
          <dgm:chMax val="1"/>
          <dgm:dir/>
          <dgm:animLvl val="ctr"/>
          <dgm:resizeHandles val="exact"/>
        </dgm:presLayoutVars>
      </dgm:prSet>
      <dgm:spPr/>
    </dgm:pt>
    <dgm:pt modelId="{8406E87A-C4A4-4A72-88D9-76FE7538E27A}" type="pres">
      <dgm:prSet presAssocID="{8F322E7A-078E-4017-956A-8F838E49C973}" presName="centerShape" presStyleLbl="node0" presStyleIdx="0" presStyleCnt="1" custScaleX="292117" custScaleY="120056"/>
      <dgm:spPr/>
    </dgm:pt>
    <dgm:pt modelId="{E0337919-433B-499B-A9A4-189A85B1CE94}" type="pres">
      <dgm:prSet presAssocID="{F300DFB9-A02D-4EC9-8B44-D2E375F31EBE}" presName="parTrans" presStyleLbl="sibTrans2D1" presStyleIdx="0" presStyleCnt="4"/>
      <dgm:spPr/>
    </dgm:pt>
    <dgm:pt modelId="{0E83D90A-41A5-4C81-B52D-3B4BCA5D3109}" type="pres">
      <dgm:prSet presAssocID="{F300DFB9-A02D-4EC9-8B44-D2E375F31EBE}" presName="connectorText" presStyleLbl="sibTrans2D1" presStyleIdx="0" presStyleCnt="4"/>
      <dgm:spPr/>
    </dgm:pt>
    <dgm:pt modelId="{F41B91BF-DCC2-4D7B-A32D-7BE8A4B70FDE}" type="pres">
      <dgm:prSet presAssocID="{F83A42EE-B615-4143-AB0E-B7CBB449A8EB}" presName="node" presStyleLbl="node1" presStyleIdx="0" presStyleCnt="4" custScaleX="184320">
        <dgm:presLayoutVars>
          <dgm:bulletEnabled val="1"/>
        </dgm:presLayoutVars>
      </dgm:prSet>
      <dgm:spPr/>
    </dgm:pt>
    <dgm:pt modelId="{0E396C06-E7F2-4A4F-BDE2-D9C48AFF2B37}" type="pres">
      <dgm:prSet presAssocID="{E3E9A471-E6AB-4BD5-932C-0991B3F5C432}" presName="parTrans" presStyleLbl="sibTrans2D1" presStyleIdx="1" presStyleCnt="4"/>
      <dgm:spPr/>
    </dgm:pt>
    <dgm:pt modelId="{5C14508A-C674-4D15-BAA8-FB09586B207A}" type="pres">
      <dgm:prSet presAssocID="{E3E9A471-E6AB-4BD5-932C-0991B3F5C432}" presName="connectorText" presStyleLbl="sibTrans2D1" presStyleIdx="1" presStyleCnt="4"/>
      <dgm:spPr/>
    </dgm:pt>
    <dgm:pt modelId="{921644D7-B63A-4C32-8CED-269DF913F3EF}" type="pres">
      <dgm:prSet presAssocID="{4D4AFA19-F1AC-4126-9E32-3DFD7E482687}" presName="node" presStyleLbl="node1" presStyleIdx="1" presStyleCnt="4" custScaleX="193069" custRadScaleRad="184126" custRadScaleInc="-40878">
        <dgm:presLayoutVars>
          <dgm:bulletEnabled val="1"/>
        </dgm:presLayoutVars>
      </dgm:prSet>
      <dgm:spPr/>
    </dgm:pt>
    <dgm:pt modelId="{35001261-DA52-4E43-9DE6-8E36C54D6B2D}" type="pres">
      <dgm:prSet presAssocID="{3E1949D7-C2DB-4977-9584-65E2BD2CEE62}" presName="parTrans" presStyleLbl="sibTrans2D1" presStyleIdx="2" presStyleCnt="4"/>
      <dgm:spPr/>
    </dgm:pt>
    <dgm:pt modelId="{FF2C3D14-D6BE-49D0-8F14-1E29BEB685C8}" type="pres">
      <dgm:prSet presAssocID="{3E1949D7-C2DB-4977-9584-65E2BD2CEE62}" presName="connectorText" presStyleLbl="sibTrans2D1" presStyleIdx="2" presStyleCnt="4"/>
      <dgm:spPr/>
    </dgm:pt>
    <dgm:pt modelId="{06AC6128-90D7-4208-9536-EB9B5F4EF6D7}" type="pres">
      <dgm:prSet presAssocID="{1F23318B-6500-42AF-AAFF-3146445773FB}" presName="node" presStyleLbl="node1" presStyleIdx="2" presStyleCnt="4" custScaleX="203928">
        <dgm:presLayoutVars>
          <dgm:bulletEnabled val="1"/>
        </dgm:presLayoutVars>
      </dgm:prSet>
      <dgm:spPr/>
    </dgm:pt>
    <dgm:pt modelId="{EEEECBB6-E97F-43B0-A381-1097A11BE522}" type="pres">
      <dgm:prSet presAssocID="{4091E468-86F2-4282-8170-DE4CBA2BB26B}" presName="parTrans" presStyleLbl="sibTrans2D1" presStyleIdx="3" presStyleCnt="4"/>
      <dgm:spPr/>
    </dgm:pt>
    <dgm:pt modelId="{DEE372F0-787D-4987-A096-3DD076F4ED7C}" type="pres">
      <dgm:prSet presAssocID="{4091E468-86F2-4282-8170-DE4CBA2BB26B}" presName="connectorText" presStyleLbl="sibTrans2D1" presStyleIdx="3" presStyleCnt="4"/>
      <dgm:spPr/>
    </dgm:pt>
    <dgm:pt modelId="{E5B6185C-2882-4D9A-B070-33BFEA686734}" type="pres">
      <dgm:prSet presAssocID="{9AA58619-0EB7-427B-BE0A-DC1FD0C3091A}" presName="node" presStyleLbl="node1" presStyleIdx="3" presStyleCnt="4" custScaleX="149020" custRadScaleRad="167029" custRadScaleInc="34027">
        <dgm:presLayoutVars>
          <dgm:bulletEnabled val="1"/>
        </dgm:presLayoutVars>
      </dgm:prSet>
      <dgm:spPr/>
    </dgm:pt>
  </dgm:ptLst>
  <dgm:cxnLst>
    <dgm:cxn modelId="{1028BAFF-68EF-452D-AB27-24BDB75C760D}" type="presOf" srcId="{4091E468-86F2-4282-8170-DE4CBA2BB26B}" destId="{EEEECBB6-E97F-43B0-A381-1097A11BE522}" srcOrd="0" destOrd="0" presId="urn:microsoft.com/office/officeart/2005/8/layout/radial5"/>
    <dgm:cxn modelId="{7E20E967-1780-40DE-A7F2-23DDADD860CB}" type="presOf" srcId="{F300DFB9-A02D-4EC9-8B44-D2E375F31EBE}" destId="{0E83D90A-41A5-4C81-B52D-3B4BCA5D3109}" srcOrd="1" destOrd="0" presId="urn:microsoft.com/office/officeart/2005/8/layout/radial5"/>
    <dgm:cxn modelId="{35E73FBF-42D9-452A-A534-04F877119A24}" type="presOf" srcId="{F83A42EE-B615-4143-AB0E-B7CBB449A8EB}" destId="{F41B91BF-DCC2-4D7B-A32D-7BE8A4B70FDE}" srcOrd="0" destOrd="0" presId="urn:microsoft.com/office/officeart/2005/8/layout/radial5"/>
    <dgm:cxn modelId="{B783B43E-C25A-4819-844E-8D92BE757DED}" srcId="{8F322E7A-078E-4017-956A-8F838E49C973}" destId="{9AA58619-0EB7-427B-BE0A-DC1FD0C3091A}" srcOrd="3" destOrd="0" parTransId="{4091E468-86F2-4282-8170-DE4CBA2BB26B}" sibTransId="{24AFC60D-468E-458C-9D11-5623EC1C22F1}"/>
    <dgm:cxn modelId="{A83F78B5-012B-4E1B-8D63-AF7773DAA977}" type="presOf" srcId="{8F322E7A-078E-4017-956A-8F838E49C973}" destId="{8406E87A-C4A4-4A72-88D9-76FE7538E27A}" srcOrd="0" destOrd="0" presId="urn:microsoft.com/office/officeart/2005/8/layout/radial5"/>
    <dgm:cxn modelId="{B7FC4A0F-CC25-4A7A-8711-AEE16440EDC2}" type="presOf" srcId="{E3E9A471-E6AB-4BD5-932C-0991B3F5C432}" destId="{0E396C06-E7F2-4A4F-BDE2-D9C48AFF2B37}" srcOrd="0" destOrd="0" presId="urn:microsoft.com/office/officeart/2005/8/layout/radial5"/>
    <dgm:cxn modelId="{E0BBA793-993C-47BC-B951-C642238BA133}" type="presOf" srcId="{E3E9A471-E6AB-4BD5-932C-0991B3F5C432}" destId="{5C14508A-C674-4D15-BAA8-FB09586B207A}" srcOrd="1" destOrd="0" presId="urn:microsoft.com/office/officeart/2005/8/layout/radial5"/>
    <dgm:cxn modelId="{1957B6BF-C3D3-4C8C-AFAE-072EA0616A8F}" type="presOf" srcId="{1F23318B-6500-42AF-AAFF-3146445773FB}" destId="{06AC6128-90D7-4208-9536-EB9B5F4EF6D7}" srcOrd="0" destOrd="0" presId="urn:microsoft.com/office/officeart/2005/8/layout/radial5"/>
    <dgm:cxn modelId="{C850BCD5-F2E7-4618-BDA1-E4D58FC11694}" srcId="{8F322E7A-078E-4017-956A-8F838E49C973}" destId="{F83A42EE-B615-4143-AB0E-B7CBB449A8EB}" srcOrd="0" destOrd="0" parTransId="{F300DFB9-A02D-4EC9-8B44-D2E375F31EBE}" sibTransId="{F7286795-467A-46EB-8998-FEA008079C63}"/>
    <dgm:cxn modelId="{9393D486-E59D-4FA9-8CB5-A5E7DBC7C1A1}" type="presOf" srcId="{9AA58619-0EB7-427B-BE0A-DC1FD0C3091A}" destId="{E5B6185C-2882-4D9A-B070-33BFEA686734}" srcOrd="0" destOrd="0" presId="urn:microsoft.com/office/officeart/2005/8/layout/radial5"/>
    <dgm:cxn modelId="{22262F6E-3A9F-4C51-8B1E-5490A1261FE3}" type="presOf" srcId="{4091E468-86F2-4282-8170-DE4CBA2BB26B}" destId="{DEE372F0-787D-4987-A096-3DD076F4ED7C}" srcOrd="1" destOrd="0" presId="urn:microsoft.com/office/officeart/2005/8/layout/radial5"/>
    <dgm:cxn modelId="{43AD04B3-F04A-41BC-9F6E-374AD17A4B17}" type="presOf" srcId="{F300DFB9-A02D-4EC9-8B44-D2E375F31EBE}" destId="{E0337919-433B-499B-A9A4-189A85B1CE94}" srcOrd="0" destOrd="0" presId="urn:microsoft.com/office/officeart/2005/8/layout/radial5"/>
    <dgm:cxn modelId="{E76CDA24-C202-4B8A-BF9F-4AB7D98E6771}" type="presOf" srcId="{3E1949D7-C2DB-4977-9584-65E2BD2CEE62}" destId="{35001261-DA52-4E43-9DE6-8E36C54D6B2D}" srcOrd="0" destOrd="0" presId="urn:microsoft.com/office/officeart/2005/8/layout/radial5"/>
    <dgm:cxn modelId="{9CF1D389-8AFC-4567-86BB-5105BAAF87AE}" srcId="{8F322E7A-078E-4017-956A-8F838E49C973}" destId="{4D4AFA19-F1AC-4126-9E32-3DFD7E482687}" srcOrd="1" destOrd="0" parTransId="{E3E9A471-E6AB-4BD5-932C-0991B3F5C432}" sibTransId="{1480658E-6B3A-4FF5-BD14-567B2B57D0A0}"/>
    <dgm:cxn modelId="{E9AE924C-A82B-4785-8815-F0EE4F644F02}" type="presOf" srcId="{0B5FC38F-C6E2-4D6B-A472-A90285811D9A}" destId="{5F4800DE-F8FC-4E2D-A727-FA005EE28E61}" srcOrd="0" destOrd="0" presId="urn:microsoft.com/office/officeart/2005/8/layout/radial5"/>
    <dgm:cxn modelId="{63FB5F91-5D64-406C-B44D-A98FE483BD2D}" type="presOf" srcId="{4D4AFA19-F1AC-4126-9E32-3DFD7E482687}" destId="{921644D7-B63A-4C32-8CED-269DF913F3EF}" srcOrd="0" destOrd="0" presId="urn:microsoft.com/office/officeart/2005/8/layout/radial5"/>
    <dgm:cxn modelId="{3CF3B3CF-0E1D-44C8-8969-9A9702C9F40A}" srcId="{8F322E7A-078E-4017-956A-8F838E49C973}" destId="{1F23318B-6500-42AF-AAFF-3146445773FB}" srcOrd="2" destOrd="0" parTransId="{3E1949D7-C2DB-4977-9584-65E2BD2CEE62}" sibTransId="{DCDC0531-1B1B-4404-9A08-D8AF570528D8}"/>
    <dgm:cxn modelId="{3FD7A233-4A73-4F25-90FB-D2CAFE31FAB5}" type="presOf" srcId="{3E1949D7-C2DB-4977-9584-65E2BD2CEE62}" destId="{FF2C3D14-D6BE-49D0-8F14-1E29BEB685C8}" srcOrd="1" destOrd="0" presId="urn:microsoft.com/office/officeart/2005/8/layout/radial5"/>
    <dgm:cxn modelId="{42BE9E7E-61C8-49B0-B0FC-E70BEFF07F9E}" srcId="{0B5FC38F-C6E2-4D6B-A472-A90285811D9A}" destId="{8F322E7A-078E-4017-956A-8F838E49C973}" srcOrd="0" destOrd="0" parTransId="{52F96486-4A31-47BF-9204-1A8DB7F8E032}" sibTransId="{97651B82-DF4E-4073-8227-FA94143F42D9}"/>
    <dgm:cxn modelId="{76EEB621-CE9F-416B-B135-5684FE427038}" type="presParOf" srcId="{5F4800DE-F8FC-4E2D-A727-FA005EE28E61}" destId="{8406E87A-C4A4-4A72-88D9-76FE7538E27A}" srcOrd="0" destOrd="0" presId="urn:microsoft.com/office/officeart/2005/8/layout/radial5"/>
    <dgm:cxn modelId="{09FA8B20-2A76-4F22-B7CF-8A785D3971A4}" type="presParOf" srcId="{5F4800DE-F8FC-4E2D-A727-FA005EE28E61}" destId="{E0337919-433B-499B-A9A4-189A85B1CE94}" srcOrd="1" destOrd="0" presId="urn:microsoft.com/office/officeart/2005/8/layout/radial5"/>
    <dgm:cxn modelId="{41EEC0E5-5351-4BF6-B9F7-F362721EF271}" type="presParOf" srcId="{E0337919-433B-499B-A9A4-189A85B1CE94}" destId="{0E83D90A-41A5-4C81-B52D-3B4BCA5D3109}" srcOrd="0" destOrd="0" presId="urn:microsoft.com/office/officeart/2005/8/layout/radial5"/>
    <dgm:cxn modelId="{7E7AC82B-43FB-4E19-80A1-C4F4C6E832A3}" type="presParOf" srcId="{5F4800DE-F8FC-4E2D-A727-FA005EE28E61}" destId="{F41B91BF-DCC2-4D7B-A32D-7BE8A4B70FDE}" srcOrd="2" destOrd="0" presId="urn:microsoft.com/office/officeart/2005/8/layout/radial5"/>
    <dgm:cxn modelId="{DF5BA1DF-6C35-475F-BDBC-5B541E9235BE}" type="presParOf" srcId="{5F4800DE-F8FC-4E2D-A727-FA005EE28E61}" destId="{0E396C06-E7F2-4A4F-BDE2-D9C48AFF2B37}" srcOrd="3" destOrd="0" presId="urn:microsoft.com/office/officeart/2005/8/layout/radial5"/>
    <dgm:cxn modelId="{6A586FE6-E1F5-4D94-90A3-AF303DD90CB1}" type="presParOf" srcId="{0E396C06-E7F2-4A4F-BDE2-D9C48AFF2B37}" destId="{5C14508A-C674-4D15-BAA8-FB09586B207A}" srcOrd="0" destOrd="0" presId="urn:microsoft.com/office/officeart/2005/8/layout/radial5"/>
    <dgm:cxn modelId="{2A2BCDFF-BB9F-477E-81B0-697C6F3A2348}" type="presParOf" srcId="{5F4800DE-F8FC-4E2D-A727-FA005EE28E61}" destId="{921644D7-B63A-4C32-8CED-269DF913F3EF}" srcOrd="4" destOrd="0" presId="urn:microsoft.com/office/officeart/2005/8/layout/radial5"/>
    <dgm:cxn modelId="{43A76D74-38C2-4953-B4F0-5F2BD14112DE}" type="presParOf" srcId="{5F4800DE-F8FC-4E2D-A727-FA005EE28E61}" destId="{35001261-DA52-4E43-9DE6-8E36C54D6B2D}" srcOrd="5" destOrd="0" presId="urn:microsoft.com/office/officeart/2005/8/layout/radial5"/>
    <dgm:cxn modelId="{1744E1B8-AE7B-49BF-B252-799DC29F9115}" type="presParOf" srcId="{35001261-DA52-4E43-9DE6-8E36C54D6B2D}" destId="{FF2C3D14-D6BE-49D0-8F14-1E29BEB685C8}" srcOrd="0" destOrd="0" presId="urn:microsoft.com/office/officeart/2005/8/layout/radial5"/>
    <dgm:cxn modelId="{8E054F6C-B0F2-4DFF-B871-BB88168ADC1D}" type="presParOf" srcId="{5F4800DE-F8FC-4E2D-A727-FA005EE28E61}" destId="{06AC6128-90D7-4208-9536-EB9B5F4EF6D7}" srcOrd="6" destOrd="0" presId="urn:microsoft.com/office/officeart/2005/8/layout/radial5"/>
    <dgm:cxn modelId="{882F79CA-6503-4637-B422-FBE718FE32E0}" type="presParOf" srcId="{5F4800DE-F8FC-4E2D-A727-FA005EE28E61}" destId="{EEEECBB6-E97F-43B0-A381-1097A11BE522}" srcOrd="7" destOrd="0" presId="urn:microsoft.com/office/officeart/2005/8/layout/radial5"/>
    <dgm:cxn modelId="{12B24F29-5C0E-4A20-B7FB-6803B3A8C447}" type="presParOf" srcId="{EEEECBB6-E97F-43B0-A381-1097A11BE522}" destId="{DEE372F0-787D-4987-A096-3DD076F4ED7C}" srcOrd="0" destOrd="0" presId="urn:microsoft.com/office/officeart/2005/8/layout/radial5"/>
    <dgm:cxn modelId="{BA44FF44-3932-4EC7-9B90-B46C16BA5B74}" type="presParOf" srcId="{5F4800DE-F8FC-4E2D-A727-FA005EE28E61}" destId="{E5B6185C-2882-4D9A-B070-33BFEA686734}"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D25B00-93FF-4E43-A0F1-4C1C783B92A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4C65990A-1D1C-4A5A-9C98-3C0C21651D4F}">
      <dgm:prSet phldrT="[Text]" custT="1"/>
      <dgm:spPr/>
      <dgm:t>
        <a:bodyPr/>
        <a:lstStyle/>
        <a:p>
          <a:pPr algn="just">
            <a:lnSpc>
              <a:spcPct val="100000"/>
            </a:lnSpc>
            <a:spcAft>
              <a:spcPts val="0"/>
            </a:spcAft>
          </a:pPr>
          <a:r>
            <a:rPr lang="en-US" sz="3600" dirty="0">
              <a:latin typeface="Constantia" pitchFamily="18" charset="0"/>
            </a:rPr>
            <a:t>An unusual habit of a small minority</a:t>
          </a:r>
          <a:endParaRPr lang="en-IN" sz="3600" dirty="0">
            <a:latin typeface="Constantia" pitchFamily="18" charset="0"/>
          </a:endParaRPr>
        </a:p>
      </dgm:t>
    </dgm:pt>
    <dgm:pt modelId="{EDA3A54E-1C07-4682-8BE1-9D4A3B78B90D}" type="parTrans" cxnId="{913E4C96-3E27-4307-B795-6918B800296C}">
      <dgm:prSet/>
      <dgm:spPr/>
      <dgm:t>
        <a:bodyPr/>
        <a:lstStyle/>
        <a:p>
          <a:endParaRPr lang="en-IN"/>
        </a:p>
      </dgm:t>
    </dgm:pt>
    <dgm:pt modelId="{E7486F25-4911-42D8-91F2-C9E978E14BF3}" type="sibTrans" cxnId="{913E4C96-3E27-4307-B795-6918B800296C}">
      <dgm:prSet/>
      <dgm:spPr/>
      <dgm:t>
        <a:bodyPr/>
        <a:lstStyle/>
        <a:p>
          <a:endParaRPr lang="en-IN"/>
        </a:p>
      </dgm:t>
    </dgm:pt>
    <dgm:pt modelId="{5559EFD0-7C5B-46F0-98B7-3C90075D7080}">
      <dgm:prSet phldrT="[Text]" custT="1"/>
      <dgm:spPr/>
      <dgm:t>
        <a:bodyPr/>
        <a:lstStyle/>
        <a:p>
          <a:pPr algn="just">
            <a:lnSpc>
              <a:spcPct val="100000"/>
            </a:lnSpc>
            <a:spcAft>
              <a:spcPts val="0"/>
            </a:spcAft>
          </a:pPr>
          <a:r>
            <a:rPr lang="en-US" sz="3600" dirty="0">
              <a:latin typeface="Constantia" pitchFamily="18" charset="0"/>
            </a:rPr>
            <a:t>A prelude to marriage</a:t>
          </a:r>
          <a:endParaRPr lang="en-IN" sz="3600" dirty="0">
            <a:latin typeface="Constantia" pitchFamily="18" charset="0"/>
          </a:endParaRPr>
        </a:p>
      </dgm:t>
    </dgm:pt>
    <dgm:pt modelId="{F88A06A8-7A57-4D06-827E-D413AC27E5C0}" type="parTrans" cxnId="{591D2571-F4CD-4EF8-B58B-76B9DCEB7B3A}">
      <dgm:prSet/>
      <dgm:spPr/>
      <dgm:t>
        <a:bodyPr/>
        <a:lstStyle/>
        <a:p>
          <a:endParaRPr lang="en-IN"/>
        </a:p>
      </dgm:t>
    </dgm:pt>
    <dgm:pt modelId="{3B0F9149-8E49-46DC-90E0-83B241BA9212}" type="sibTrans" cxnId="{591D2571-F4CD-4EF8-B58B-76B9DCEB7B3A}">
      <dgm:prSet/>
      <dgm:spPr/>
      <dgm:t>
        <a:bodyPr/>
        <a:lstStyle/>
        <a:p>
          <a:endParaRPr lang="en-IN"/>
        </a:p>
      </dgm:t>
    </dgm:pt>
    <dgm:pt modelId="{9A1DD8A3-E97D-4D6E-A520-67CF59444E12}">
      <dgm:prSet phldrT="[Text]" custT="1"/>
      <dgm:spPr/>
      <dgm:t>
        <a:bodyPr/>
        <a:lstStyle/>
        <a:p>
          <a:pPr algn="just">
            <a:lnSpc>
              <a:spcPct val="100000"/>
            </a:lnSpc>
            <a:spcAft>
              <a:spcPts val="0"/>
            </a:spcAft>
          </a:pPr>
          <a:r>
            <a:rPr lang="en-US" sz="3600" dirty="0">
              <a:latin typeface="Constantia" pitchFamily="18" charset="0"/>
            </a:rPr>
            <a:t>Socially accepted as an alternative to marriage</a:t>
          </a:r>
          <a:endParaRPr lang="en-IN" sz="3600" dirty="0">
            <a:latin typeface="Constantia" pitchFamily="18" charset="0"/>
          </a:endParaRPr>
        </a:p>
      </dgm:t>
    </dgm:pt>
    <dgm:pt modelId="{914053F7-CC1B-4864-810E-5518B56E91BE}" type="parTrans" cxnId="{146148B2-4F43-4AA8-8B56-11BD8B172542}">
      <dgm:prSet/>
      <dgm:spPr/>
      <dgm:t>
        <a:bodyPr/>
        <a:lstStyle/>
        <a:p>
          <a:endParaRPr lang="en-IN"/>
        </a:p>
      </dgm:t>
    </dgm:pt>
    <dgm:pt modelId="{04BFE9E3-F840-4ADC-9F22-C1BE7932A308}" type="sibTrans" cxnId="{146148B2-4F43-4AA8-8B56-11BD8B172542}">
      <dgm:prSet/>
      <dgm:spPr/>
      <dgm:t>
        <a:bodyPr/>
        <a:lstStyle/>
        <a:p>
          <a:endParaRPr lang="en-IN"/>
        </a:p>
      </dgm:t>
    </dgm:pt>
    <dgm:pt modelId="{7DBDEF8D-21ED-40A2-9EE5-2E9E62A0F77F}">
      <dgm:prSet custT="1"/>
      <dgm:spPr/>
      <dgm:t>
        <a:bodyPr/>
        <a:lstStyle/>
        <a:p>
          <a:pPr algn="just">
            <a:lnSpc>
              <a:spcPct val="100000"/>
            </a:lnSpc>
            <a:spcAft>
              <a:spcPts val="0"/>
            </a:spcAft>
          </a:pPr>
          <a:r>
            <a:rPr lang="en-US" sz="3600" dirty="0">
              <a:latin typeface="Constantia" pitchFamily="18" charset="0"/>
            </a:rPr>
            <a:t>Indistinguishable from marriage in terms of commitment and parenting</a:t>
          </a:r>
          <a:endParaRPr lang="en-IN" sz="3600" dirty="0">
            <a:latin typeface="Constantia" pitchFamily="18" charset="0"/>
          </a:endParaRPr>
        </a:p>
      </dgm:t>
    </dgm:pt>
    <dgm:pt modelId="{06CB9463-24C7-4F97-A87E-969401E2F415}" type="parTrans" cxnId="{243F261E-C4FD-4558-A9E3-4B87615EBEC7}">
      <dgm:prSet/>
      <dgm:spPr/>
      <dgm:t>
        <a:bodyPr/>
        <a:lstStyle/>
        <a:p>
          <a:endParaRPr lang="en-IN"/>
        </a:p>
      </dgm:t>
    </dgm:pt>
    <dgm:pt modelId="{0CFBC66C-76F2-4D1A-B0C8-727C669403BD}" type="sibTrans" cxnId="{243F261E-C4FD-4558-A9E3-4B87615EBEC7}">
      <dgm:prSet/>
      <dgm:spPr/>
      <dgm:t>
        <a:bodyPr/>
        <a:lstStyle/>
        <a:p>
          <a:endParaRPr lang="en-IN"/>
        </a:p>
      </dgm:t>
    </dgm:pt>
    <dgm:pt modelId="{95068579-6056-4AB6-9C95-D6989B1D95A8}" type="pres">
      <dgm:prSet presAssocID="{95D25B00-93FF-4E43-A0F1-4C1C783B92AF}" presName="linear" presStyleCnt="0">
        <dgm:presLayoutVars>
          <dgm:dir/>
          <dgm:animLvl val="lvl"/>
          <dgm:resizeHandles val="exact"/>
        </dgm:presLayoutVars>
      </dgm:prSet>
      <dgm:spPr/>
    </dgm:pt>
    <dgm:pt modelId="{4764E153-DB44-4972-A199-CDE8DE2A326F}" type="pres">
      <dgm:prSet presAssocID="{4C65990A-1D1C-4A5A-9C98-3C0C21651D4F}" presName="parentLin" presStyleCnt="0"/>
      <dgm:spPr/>
    </dgm:pt>
    <dgm:pt modelId="{A3B1C357-B8A9-44DA-A847-D7ADBA5B9307}" type="pres">
      <dgm:prSet presAssocID="{4C65990A-1D1C-4A5A-9C98-3C0C21651D4F}" presName="parentLeftMargin" presStyleLbl="node1" presStyleIdx="0" presStyleCnt="4"/>
      <dgm:spPr/>
    </dgm:pt>
    <dgm:pt modelId="{B75702CD-9121-45D4-ADC3-EF77B84BEE77}" type="pres">
      <dgm:prSet presAssocID="{4C65990A-1D1C-4A5A-9C98-3C0C21651D4F}" presName="parentText" presStyleLbl="node1" presStyleIdx="0" presStyleCnt="4" custScaleX="134320" custScaleY="233080" custLinFactNeighborX="19520" custLinFactNeighborY="8337">
        <dgm:presLayoutVars>
          <dgm:chMax val="0"/>
          <dgm:bulletEnabled val="1"/>
        </dgm:presLayoutVars>
      </dgm:prSet>
      <dgm:spPr/>
    </dgm:pt>
    <dgm:pt modelId="{D87B318B-F17D-43D7-89E0-5617523604FE}" type="pres">
      <dgm:prSet presAssocID="{4C65990A-1D1C-4A5A-9C98-3C0C21651D4F}" presName="negativeSpace" presStyleCnt="0"/>
      <dgm:spPr/>
    </dgm:pt>
    <dgm:pt modelId="{866E6F75-F516-41A0-9868-D9F41A23B1A5}" type="pres">
      <dgm:prSet presAssocID="{4C65990A-1D1C-4A5A-9C98-3C0C21651D4F}" presName="childText" presStyleLbl="conFgAcc1" presStyleIdx="0" presStyleCnt="4">
        <dgm:presLayoutVars>
          <dgm:bulletEnabled val="1"/>
        </dgm:presLayoutVars>
      </dgm:prSet>
      <dgm:spPr/>
    </dgm:pt>
    <dgm:pt modelId="{0759CE95-1CFF-4F7B-9D03-C5DA705E5FB2}" type="pres">
      <dgm:prSet presAssocID="{E7486F25-4911-42D8-91F2-C9E978E14BF3}" presName="spaceBetweenRectangles" presStyleCnt="0"/>
      <dgm:spPr/>
    </dgm:pt>
    <dgm:pt modelId="{80945551-F1CF-413F-A369-03F634E4A293}" type="pres">
      <dgm:prSet presAssocID="{5559EFD0-7C5B-46F0-98B7-3C90075D7080}" presName="parentLin" presStyleCnt="0"/>
      <dgm:spPr/>
    </dgm:pt>
    <dgm:pt modelId="{94AA2E23-137D-475C-ADB7-AC765E70554D}" type="pres">
      <dgm:prSet presAssocID="{5559EFD0-7C5B-46F0-98B7-3C90075D7080}" presName="parentLeftMargin" presStyleLbl="node1" presStyleIdx="0" presStyleCnt="4"/>
      <dgm:spPr/>
    </dgm:pt>
    <dgm:pt modelId="{CDD4A791-96C3-4433-844F-E9197CA83872}" type="pres">
      <dgm:prSet presAssocID="{5559EFD0-7C5B-46F0-98B7-3C90075D7080}" presName="parentText" presStyleLbl="node1" presStyleIdx="1" presStyleCnt="4" custScaleX="114070" custScaleY="225240" custLinFactNeighborX="33762" custLinFactNeighborY="-5774">
        <dgm:presLayoutVars>
          <dgm:chMax val="0"/>
          <dgm:bulletEnabled val="1"/>
        </dgm:presLayoutVars>
      </dgm:prSet>
      <dgm:spPr/>
    </dgm:pt>
    <dgm:pt modelId="{2A2CDDE2-57A0-432D-A495-4B29466E257B}" type="pres">
      <dgm:prSet presAssocID="{5559EFD0-7C5B-46F0-98B7-3C90075D7080}" presName="negativeSpace" presStyleCnt="0"/>
      <dgm:spPr/>
    </dgm:pt>
    <dgm:pt modelId="{5B72ADD9-569D-4AA4-B61D-90EA5E764844}" type="pres">
      <dgm:prSet presAssocID="{5559EFD0-7C5B-46F0-98B7-3C90075D7080}" presName="childText" presStyleLbl="conFgAcc1" presStyleIdx="1" presStyleCnt="4">
        <dgm:presLayoutVars>
          <dgm:bulletEnabled val="1"/>
        </dgm:presLayoutVars>
      </dgm:prSet>
      <dgm:spPr/>
    </dgm:pt>
    <dgm:pt modelId="{00AEDA5F-3EE7-4A4E-8D9D-AC86354EAEFE}" type="pres">
      <dgm:prSet presAssocID="{3B0F9149-8E49-46DC-90E0-83B241BA9212}" presName="spaceBetweenRectangles" presStyleCnt="0"/>
      <dgm:spPr/>
    </dgm:pt>
    <dgm:pt modelId="{F1A64781-8DAA-4997-A8B4-E32F9FF8C0A7}" type="pres">
      <dgm:prSet presAssocID="{9A1DD8A3-E97D-4D6E-A520-67CF59444E12}" presName="parentLin" presStyleCnt="0"/>
      <dgm:spPr/>
    </dgm:pt>
    <dgm:pt modelId="{12160F91-96D3-4109-8026-ED34839DD5D0}" type="pres">
      <dgm:prSet presAssocID="{9A1DD8A3-E97D-4D6E-A520-67CF59444E12}" presName="parentLeftMargin" presStyleLbl="node1" presStyleIdx="1" presStyleCnt="4"/>
      <dgm:spPr/>
    </dgm:pt>
    <dgm:pt modelId="{5A87C388-869B-4E02-B682-A761C782ECA5}" type="pres">
      <dgm:prSet presAssocID="{9A1DD8A3-E97D-4D6E-A520-67CF59444E12}" presName="parentText" presStyleLbl="node1" presStyleIdx="2" presStyleCnt="4" custScaleX="127514" custScaleY="198136" custLinFactNeighborX="2263" custLinFactNeighborY="-12045">
        <dgm:presLayoutVars>
          <dgm:chMax val="0"/>
          <dgm:bulletEnabled val="1"/>
        </dgm:presLayoutVars>
      </dgm:prSet>
      <dgm:spPr/>
    </dgm:pt>
    <dgm:pt modelId="{CE487873-BAC8-4D49-B2F9-C9BCF3426B04}" type="pres">
      <dgm:prSet presAssocID="{9A1DD8A3-E97D-4D6E-A520-67CF59444E12}" presName="negativeSpace" presStyleCnt="0"/>
      <dgm:spPr/>
    </dgm:pt>
    <dgm:pt modelId="{2F752E8C-E50A-499B-9347-566148D1E646}" type="pres">
      <dgm:prSet presAssocID="{9A1DD8A3-E97D-4D6E-A520-67CF59444E12}" presName="childText" presStyleLbl="conFgAcc1" presStyleIdx="2" presStyleCnt="4">
        <dgm:presLayoutVars>
          <dgm:bulletEnabled val="1"/>
        </dgm:presLayoutVars>
      </dgm:prSet>
      <dgm:spPr/>
    </dgm:pt>
    <dgm:pt modelId="{0C81E3D7-A939-4A0F-97F2-31056A072EF0}" type="pres">
      <dgm:prSet presAssocID="{04BFE9E3-F840-4ADC-9F22-C1BE7932A308}" presName="spaceBetweenRectangles" presStyleCnt="0"/>
      <dgm:spPr/>
    </dgm:pt>
    <dgm:pt modelId="{AB8DD5EA-B476-4916-99DB-72160B04FD52}" type="pres">
      <dgm:prSet presAssocID="{7DBDEF8D-21ED-40A2-9EE5-2E9E62A0F77F}" presName="parentLin" presStyleCnt="0"/>
      <dgm:spPr/>
    </dgm:pt>
    <dgm:pt modelId="{A4701EBB-B62D-44C9-AD06-408676D82195}" type="pres">
      <dgm:prSet presAssocID="{7DBDEF8D-21ED-40A2-9EE5-2E9E62A0F77F}" presName="parentLeftMargin" presStyleLbl="node1" presStyleIdx="2" presStyleCnt="4"/>
      <dgm:spPr/>
    </dgm:pt>
    <dgm:pt modelId="{FCCA4289-3D76-494A-9740-93AAEC407549}" type="pres">
      <dgm:prSet presAssocID="{7DBDEF8D-21ED-40A2-9EE5-2E9E62A0F77F}" presName="parentText" presStyleLbl="node1" presStyleIdx="3" presStyleCnt="4" custScaleX="142857" custScaleY="263278" custLinFactNeighborX="515" custLinFactNeighborY="-19910">
        <dgm:presLayoutVars>
          <dgm:chMax val="0"/>
          <dgm:bulletEnabled val="1"/>
        </dgm:presLayoutVars>
      </dgm:prSet>
      <dgm:spPr/>
    </dgm:pt>
    <dgm:pt modelId="{44D14CB6-9B81-4C4D-A328-D096DA072F91}" type="pres">
      <dgm:prSet presAssocID="{7DBDEF8D-21ED-40A2-9EE5-2E9E62A0F77F}" presName="negativeSpace" presStyleCnt="0"/>
      <dgm:spPr/>
    </dgm:pt>
    <dgm:pt modelId="{846CAD46-8C56-4DD2-A6A6-F651A6EF7DD2}" type="pres">
      <dgm:prSet presAssocID="{7DBDEF8D-21ED-40A2-9EE5-2E9E62A0F77F}" presName="childText" presStyleLbl="conFgAcc1" presStyleIdx="3" presStyleCnt="4">
        <dgm:presLayoutVars>
          <dgm:bulletEnabled val="1"/>
        </dgm:presLayoutVars>
      </dgm:prSet>
      <dgm:spPr/>
    </dgm:pt>
  </dgm:ptLst>
  <dgm:cxnLst>
    <dgm:cxn modelId="{F39DFE94-B710-4490-B36D-6BCA1BBA33E6}" type="presOf" srcId="{7DBDEF8D-21ED-40A2-9EE5-2E9E62A0F77F}" destId="{FCCA4289-3D76-494A-9740-93AAEC407549}" srcOrd="1" destOrd="0" presId="urn:microsoft.com/office/officeart/2005/8/layout/list1"/>
    <dgm:cxn modelId="{591D2571-F4CD-4EF8-B58B-76B9DCEB7B3A}" srcId="{95D25B00-93FF-4E43-A0F1-4C1C783B92AF}" destId="{5559EFD0-7C5B-46F0-98B7-3C90075D7080}" srcOrd="1" destOrd="0" parTransId="{F88A06A8-7A57-4D06-827E-D413AC27E5C0}" sibTransId="{3B0F9149-8E49-46DC-90E0-83B241BA9212}"/>
    <dgm:cxn modelId="{146148B2-4F43-4AA8-8B56-11BD8B172542}" srcId="{95D25B00-93FF-4E43-A0F1-4C1C783B92AF}" destId="{9A1DD8A3-E97D-4D6E-A520-67CF59444E12}" srcOrd="2" destOrd="0" parTransId="{914053F7-CC1B-4864-810E-5518B56E91BE}" sibTransId="{04BFE9E3-F840-4ADC-9F22-C1BE7932A308}"/>
    <dgm:cxn modelId="{243F261E-C4FD-4558-A9E3-4B87615EBEC7}" srcId="{95D25B00-93FF-4E43-A0F1-4C1C783B92AF}" destId="{7DBDEF8D-21ED-40A2-9EE5-2E9E62A0F77F}" srcOrd="3" destOrd="0" parTransId="{06CB9463-24C7-4F97-A87E-969401E2F415}" sibTransId="{0CFBC66C-76F2-4D1A-B0C8-727C669403BD}"/>
    <dgm:cxn modelId="{331C3060-E3E3-438A-AB5B-09BF1B1578BE}" type="presOf" srcId="{9A1DD8A3-E97D-4D6E-A520-67CF59444E12}" destId="{5A87C388-869B-4E02-B682-A761C782ECA5}" srcOrd="1" destOrd="0" presId="urn:microsoft.com/office/officeart/2005/8/layout/list1"/>
    <dgm:cxn modelId="{0956F617-1E54-42E3-B0AD-A7CE4DC47B7E}" type="presOf" srcId="{5559EFD0-7C5B-46F0-98B7-3C90075D7080}" destId="{94AA2E23-137D-475C-ADB7-AC765E70554D}" srcOrd="0" destOrd="0" presId="urn:microsoft.com/office/officeart/2005/8/layout/list1"/>
    <dgm:cxn modelId="{913E4C96-3E27-4307-B795-6918B800296C}" srcId="{95D25B00-93FF-4E43-A0F1-4C1C783B92AF}" destId="{4C65990A-1D1C-4A5A-9C98-3C0C21651D4F}" srcOrd="0" destOrd="0" parTransId="{EDA3A54E-1C07-4682-8BE1-9D4A3B78B90D}" sibTransId="{E7486F25-4911-42D8-91F2-C9E978E14BF3}"/>
    <dgm:cxn modelId="{94B32BF7-80D0-4EF2-950A-18C2763C87F0}" type="presOf" srcId="{9A1DD8A3-E97D-4D6E-A520-67CF59444E12}" destId="{12160F91-96D3-4109-8026-ED34839DD5D0}" srcOrd="0" destOrd="0" presId="urn:microsoft.com/office/officeart/2005/8/layout/list1"/>
    <dgm:cxn modelId="{5DD950CB-80A7-42F4-B2D0-A228A0735465}" type="presOf" srcId="{7DBDEF8D-21ED-40A2-9EE5-2E9E62A0F77F}" destId="{A4701EBB-B62D-44C9-AD06-408676D82195}" srcOrd="0" destOrd="0" presId="urn:microsoft.com/office/officeart/2005/8/layout/list1"/>
    <dgm:cxn modelId="{812DFE6D-A002-421D-A2B8-7801F097DC21}" type="presOf" srcId="{4C65990A-1D1C-4A5A-9C98-3C0C21651D4F}" destId="{A3B1C357-B8A9-44DA-A847-D7ADBA5B9307}" srcOrd="0" destOrd="0" presId="urn:microsoft.com/office/officeart/2005/8/layout/list1"/>
    <dgm:cxn modelId="{F666736E-26B5-4F88-9425-6259A2634D1C}" type="presOf" srcId="{95D25B00-93FF-4E43-A0F1-4C1C783B92AF}" destId="{95068579-6056-4AB6-9C95-D6989B1D95A8}" srcOrd="0" destOrd="0" presId="urn:microsoft.com/office/officeart/2005/8/layout/list1"/>
    <dgm:cxn modelId="{89B068A8-D452-4D2E-8223-88AD723EACDE}" type="presOf" srcId="{4C65990A-1D1C-4A5A-9C98-3C0C21651D4F}" destId="{B75702CD-9121-45D4-ADC3-EF77B84BEE77}" srcOrd="1" destOrd="0" presId="urn:microsoft.com/office/officeart/2005/8/layout/list1"/>
    <dgm:cxn modelId="{D3443714-C0E6-4D0C-8E6E-2C0DC93ECA0C}" type="presOf" srcId="{5559EFD0-7C5B-46F0-98B7-3C90075D7080}" destId="{CDD4A791-96C3-4433-844F-E9197CA83872}" srcOrd="1" destOrd="0" presId="urn:microsoft.com/office/officeart/2005/8/layout/list1"/>
    <dgm:cxn modelId="{DB87EEA0-B057-4FDF-A259-4F8E9C1B9D1D}" type="presParOf" srcId="{95068579-6056-4AB6-9C95-D6989B1D95A8}" destId="{4764E153-DB44-4972-A199-CDE8DE2A326F}" srcOrd="0" destOrd="0" presId="urn:microsoft.com/office/officeart/2005/8/layout/list1"/>
    <dgm:cxn modelId="{9646BDF2-6D91-478D-B009-9A1C57915F6C}" type="presParOf" srcId="{4764E153-DB44-4972-A199-CDE8DE2A326F}" destId="{A3B1C357-B8A9-44DA-A847-D7ADBA5B9307}" srcOrd="0" destOrd="0" presId="urn:microsoft.com/office/officeart/2005/8/layout/list1"/>
    <dgm:cxn modelId="{C4812DA2-4179-4C8C-87F1-F6F31082C5F6}" type="presParOf" srcId="{4764E153-DB44-4972-A199-CDE8DE2A326F}" destId="{B75702CD-9121-45D4-ADC3-EF77B84BEE77}" srcOrd="1" destOrd="0" presId="urn:microsoft.com/office/officeart/2005/8/layout/list1"/>
    <dgm:cxn modelId="{88830382-0BFE-42A6-A3B8-FEA10E96EC77}" type="presParOf" srcId="{95068579-6056-4AB6-9C95-D6989B1D95A8}" destId="{D87B318B-F17D-43D7-89E0-5617523604FE}" srcOrd="1" destOrd="0" presId="urn:microsoft.com/office/officeart/2005/8/layout/list1"/>
    <dgm:cxn modelId="{523C951C-B92C-4088-8FEE-13D85A6F1D5F}" type="presParOf" srcId="{95068579-6056-4AB6-9C95-D6989B1D95A8}" destId="{866E6F75-F516-41A0-9868-D9F41A23B1A5}" srcOrd="2" destOrd="0" presId="urn:microsoft.com/office/officeart/2005/8/layout/list1"/>
    <dgm:cxn modelId="{66F85AF8-9DD4-42A5-9192-A5F45CDAEE9E}" type="presParOf" srcId="{95068579-6056-4AB6-9C95-D6989B1D95A8}" destId="{0759CE95-1CFF-4F7B-9D03-C5DA705E5FB2}" srcOrd="3" destOrd="0" presId="urn:microsoft.com/office/officeart/2005/8/layout/list1"/>
    <dgm:cxn modelId="{38DA2E87-9810-46D5-8AB8-188F0C15B1D3}" type="presParOf" srcId="{95068579-6056-4AB6-9C95-D6989B1D95A8}" destId="{80945551-F1CF-413F-A369-03F634E4A293}" srcOrd="4" destOrd="0" presId="urn:microsoft.com/office/officeart/2005/8/layout/list1"/>
    <dgm:cxn modelId="{3927BA3F-CCED-4D8A-970A-9E488AD8D0C8}" type="presParOf" srcId="{80945551-F1CF-413F-A369-03F634E4A293}" destId="{94AA2E23-137D-475C-ADB7-AC765E70554D}" srcOrd="0" destOrd="0" presId="urn:microsoft.com/office/officeart/2005/8/layout/list1"/>
    <dgm:cxn modelId="{206860DC-6EF1-4D56-B943-087E40900A0D}" type="presParOf" srcId="{80945551-F1CF-413F-A369-03F634E4A293}" destId="{CDD4A791-96C3-4433-844F-E9197CA83872}" srcOrd="1" destOrd="0" presId="urn:microsoft.com/office/officeart/2005/8/layout/list1"/>
    <dgm:cxn modelId="{2EC035CA-EC16-4309-B8CF-56ADB21BA550}" type="presParOf" srcId="{95068579-6056-4AB6-9C95-D6989B1D95A8}" destId="{2A2CDDE2-57A0-432D-A495-4B29466E257B}" srcOrd="5" destOrd="0" presId="urn:microsoft.com/office/officeart/2005/8/layout/list1"/>
    <dgm:cxn modelId="{57963980-85B4-4F55-AA86-B54A108E5513}" type="presParOf" srcId="{95068579-6056-4AB6-9C95-D6989B1D95A8}" destId="{5B72ADD9-569D-4AA4-B61D-90EA5E764844}" srcOrd="6" destOrd="0" presId="urn:microsoft.com/office/officeart/2005/8/layout/list1"/>
    <dgm:cxn modelId="{8398D4E3-5824-4AA7-A29A-4C65F448700E}" type="presParOf" srcId="{95068579-6056-4AB6-9C95-D6989B1D95A8}" destId="{00AEDA5F-3EE7-4A4E-8D9D-AC86354EAEFE}" srcOrd="7" destOrd="0" presId="urn:microsoft.com/office/officeart/2005/8/layout/list1"/>
    <dgm:cxn modelId="{F9116401-C0C5-4916-ADDE-5B24B0E986FA}" type="presParOf" srcId="{95068579-6056-4AB6-9C95-D6989B1D95A8}" destId="{F1A64781-8DAA-4997-A8B4-E32F9FF8C0A7}" srcOrd="8" destOrd="0" presId="urn:microsoft.com/office/officeart/2005/8/layout/list1"/>
    <dgm:cxn modelId="{B9A7D2C5-0598-48FF-94C1-2A6348DC745C}" type="presParOf" srcId="{F1A64781-8DAA-4997-A8B4-E32F9FF8C0A7}" destId="{12160F91-96D3-4109-8026-ED34839DD5D0}" srcOrd="0" destOrd="0" presId="urn:microsoft.com/office/officeart/2005/8/layout/list1"/>
    <dgm:cxn modelId="{A51224A2-1AFA-4A79-A468-313F3C69BEE9}" type="presParOf" srcId="{F1A64781-8DAA-4997-A8B4-E32F9FF8C0A7}" destId="{5A87C388-869B-4E02-B682-A761C782ECA5}" srcOrd="1" destOrd="0" presId="urn:microsoft.com/office/officeart/2005/8/layout/list1"/>
    <dgm:cxn modelId="{F565357A-0F02-4B69-A2E7-841FB5764E00}" type="presParOf" srcId="{95068579-6056-4AB6-9C95-D6989B1D95A8}" destId="{CE487873-BAC8-4D49-B2F9-C9BCF3426B04}" srcOrd="9" destOrd="0" presId="urn:microsoft.com/office/officeart/2005/8/layout/list1"/>
    <dgm:cxn modelId="{23027B6F-AA55-47A5-BE47-CA39B680DDA0}" type="presParOf" srcId="{95068579-6056-4AB6-9C95-D6989B1D95A8}" destId="{2F752E8C-E50A-499B-9347-566148D1E646}" srcOrd="10" destOrd="0" presId="urn:microsoft.com/office/officeart/2005/8/layout/list1"/>
    <dgm:cxn modelId="{38E987D5-2A25-487F-AC65-6F3CC34C9D40}" type="presParOf" srcId="{95068579-6056-4AB6-9C95-D6989B1D95A8}" destId="{0C81E3D7-A939-4A0F-97F2-31056A072EF0}" srcOrd="11" destOrd="0" presId="urn:microsoft.com/office/officeart/2005/8/layout/list1"/>
    <dgm:cxn modelId="{F22B0111-4552-4EB4-80C7-27F869C9E33B}" type="presParOf" srcId="{95068579-6056-4AB6-9C95-D6989B1D95A8}" destId="{AB8DD5EA-B476-4916-99DB-72160B04FD52}" srcOrd="12" destOrd="0" presId="urn:microsoft.com/office/officeart/2005/8/layout/list1"/>
    <dgm:cxn modelId="{FC7878E7-8CCC-4161-BE81-1CCED843D069}" type="presParOf" srcId="{AB8DD5EA-B476-4916-99DB-72160B04FD52}" destId="{A4701EBB-B62D-44C9-AD06-408676D82195}" srcOrd="0" destOrd="0" presId="urn:microsoft.com/office/officeart/2005/8/layout/list1"/>
    <dgm:cxn modelId="{789100F4-753C-4397-8B89-EAEF3CABCB91}" type="presParOf" srcId="{AB8DD5EA-B476-4916-99DB-72160B04FD52}" destId="{FCCA4289-3D76-494A-9740-93AAEC407549}" srcOrd="1" destOrd="0" presId="urn:microsoft.com/office/officeart/2005/8/layout/list1"/>
    <dgm:cxn modelId="{08151945-DC75-4354-8803-EDA383018140}" type="presParOf" srcId="{95068579-6056-4AB6-9C95-D6989B1D95A8}" destId="{44D14CB6-9B81-4C4D-A328-D096DA072F91}" srcOrd="13" destOrd="0" presId="urn:microsoft.com/office/officeart/2005/8/layout/list1"/>
    <dgm:cxn modelId="{9DD6F00D-4EED-4C74-8885-A5B7A3320CC5}" type="presParOf" srcId="{95068579-6056-4AB6-9C95-D6989B1D95A8}" destId="{846CAD46-8C56-4DD2-A6A6-F651A6EF7DD2}"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06E87A-C4A4-4A72-88D9-76FE7538E27A}">
      <dsp:nvSpPr>
        <dsp:cNvPr id="0" name=""/>
        <dsp:cNvSpPr/>
      </dsp:nvSpPr>
      <dsp:spPr>
        <a:xfrm>
          <a:off x="2303624" y="1929005"/>
          <a:ext cx="4213225" cy="17315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100000"/>
            </a:lnSpc>
            <a:spcBef>
              <a:spcPct val="0"/>
            </a:spcBef>
            <a:spcAft>
              <a:spcPts val="0"/>
            </a:spcAft>
            <a:buNone/>
          </a:pPr>
          <a:r>
            <a:rPr lang="en-US" sz="3000" b="1" kern="1200" dirty="0">
              <a:effectLst>
                <a:outerShdw blurRad="38100" dist="38100" dir="2700000" algn="tl">
                  <a:srgbClr val="000000">
                    <a:alpha val="43137"/>
                  </a:srgbClr>
                </a:outerShdw>
              </a:effectLst>
              <a:latin typeface="Constantia" pitchFamily="18" charset="0"/>
            </a:rPr>
            <a:t>LIVE-IN RELATIONSHIP</a:t>
          </a:r>
          <a:endParaRPr lang="en-IN" sz="3000" b="1" kern="1200" dirty="0">
            <a:effectLst>
              <a:outerShdw blurRad="38100" dist="38100" dir="2700000" algn="tl">
                <a:srgbClr val="000000">
                  <a:alpha val="43137"/>
                </a:srgbClr>
              </a:outerShdw>
            </a:effectLst>
            <a:latin typeface="Constantia" pitchFamily="18" charset="0"/>
          </a:endParaRPr>
        </a:p>
      </dsp:txBody>
      <dsp:txXfrm>
        <a:off x="2920637" y="2182588"/>
        <a:ext cx="2979199" cy="1224410"/>
      </dsp:txXfrm>
    </dsp:sp>
    <dsp:sp modelId="{E0337919-433B-499B-A9A4-189A85B1CE94}">
      <dsp:nvSpPr>
        <dsp:cNvPr id="0" name=""/>
        <dsp:cNvSpPr/>
      </dsp:nvSpPr>
      <dsp:spPr>
        <a:xfrm rot="16200000">
          <a:off x="4288885" y="1457189"/>
          <a:ext cx="242703" cy="4994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IN" sz="2100" kern="1200"/>
        </a:p>
      </dsp:txBody>
      <dsp:txXfrm>
        <a:off x="4325291" y="1593482"/>
        <a:ext cx="169892" cy="299663"/>
      </dsp:txXfrm>
    </dsp:sp>
    <dsp:sp modelId="{F41B91BF-DCC2-4D7B-A32D-7BE8A4B70FDE}">
      <dsp:nvSpPr>
        <dsp:cNvPr id="0" name=""/>
        <dsp:cNvSpPr/>
      </dsp:nvSpPr>
      <dsp:spPr>
        <a:xfrm>
          <a:off x="3056468" y="2139"/>
          <a:ext cx="2707538" cy="146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100000"/>
            </a:lnSpc>
            <a:spcBef>
              <a:spcPct val="0"/>
            </a:spcBef>
            <a:spcAft>
              <a:spcPts val="0"/>
            </a:spcAft>
            <a:buNone/>
          </a:pPr>
          <a:r>
            <a:rPr lang="en-US" sz="2400" b="1" kern="1200" dirty="0">
              <a:effectLst>
                <a:outerShdw blurRad="38100" dist="38100" dir="2700000" algn="tl">
                  <a:srgbClr val="000000">
                    <a:alpha val="43137"/>
                  </a:srgbClr>
                </a:outerShdw>
              </a:effectLst>
              <a:latin typeface="Constantia" pitchFamily="18" charset="0"/>
            </a:rPr>
            <a:t>INFORMED</a:t>
          </a:r>
          <a:endParaRPr lang="en-IN" sz="2400" b="1" kern="1200" dirty="0">
            <a:effectLst>
              <a:outerShdw blurRad="38100" dist="38100" dir="2700000" algn="tl">
                <a:srgbClr val="000000">
                  <a:alpha val="43137"/>
                </a:srgbClr>
              </a:outerShdw>
            </a:effectLst>
            <a:latin typeface="Constantia" pitchFamily="18" charset="0"/>
          </a:endParaRPr>
        </a:p>
      </dsp:txBody>
      <dsp:txXfrm>
        <a:off x="3452978" y="217259"/>
        <a:ext cx="1914518" cy="1038693"/>
      </dsp:txXfrm>
    </dsp:sp>
    <dsp:sp modelId="{0E396C06-E7F2-4A4F-BDE2-D9C48AFF2B37}">
      <dsp:nvSpPr>
        <dsp:cNvPr id="0" name=""/>
        <dsp:cNvSpPr/>
      </dsp:nvSpPr>
      <dsp:spPr>
        <a:xfrm rot="20410021">
          <a:off x="6109208" y="1874521"/>
          <a:ext cx="320407" cy="4994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IN" sz="2100" kern="1200"/>
        </a:p>
      </dsp:txBody>
      <dsp:txXfrm>
        <a:off x="6112059" y="1990714"/>
        <a:ext cx="224285" cy="299663"/>
      </dsp:txXfrm>
    </dsp:sp>
    <dsp:sp modelId="{921644D7-B63A-4C32-8CED-269DF913F3EF}">
      <dsp:nvSpPr>
        <dsp:cNvPr id="0" name=""/>
        <dsp:cNvSpPr/>
      </dsp:nvSpPr>
      <dsp:spPr>
        <a:xfrm>
          <a:off x="6307944" y="864432"/>
          <a:ext cx="2836055" cy="146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100000"/>
            </a:lnSpc>
            <a:spcBef>
              <a:spcPct val="0"/>
            </a:spcBef>
            <a:spcAft>
              <a:spcPts val="0"/>
            </a:spcAft>
            <a:buNone/>
          </a:pPr>
          <a:r>
            <a:rPr lang="en-US" sz="2400" b="1" kern="1200" dirty="0">
              <a:effectLst>
                <a:outerShdw blurRad="38100" dist="38100" dir="2700000" algn="tl">
                  <a:srgbClr val="000000">
                    <a:alpha val="43137"/>
                  </a:srgbClr>
                </a:outerShdw>
              </a:effectLst>
              <a:latin typeface="Constantia" pitchFamily="18" charset="0"/>
            </a:rPr>
            <a:t>UN</a:t>
          </a:r>
        </a:p>
        <a:p>
          <a:pPr marL="0" lvl="0" indent="0" algn="ctr" defTabSz="1066800">
            <a:lnSpc>
              <a:spcPct val="100000"/>
            </a:lnSpc>
            <a:spcBef>
              <a:spcPct val="0"/>
            </a:spcBef>
            <a:spcAft>
              <a:spcPts val="0"/>
            </a:spcAft>
            <a:buNone/>
          </a:pPr>
          <a:r>
            <a:rPr lang="en-US" sz="2400" b="1" kern="1200" dirty="0">
              <a:effectLst>
                <a:outerShdw blurRad="38100" dist="38100" dir="2700000" algn="tl">
                  <a:srgbClr val="000000">
                    <a:alpha val="43137"/>
                  </a:srgbClr>
                </a:outerShdw>
              </a:effectLst>
              <a:latin typeface="Constantia" pitchFamily="18" charset="0"/>
            </a:rPr>
            <a:t>INFORMED</a:t>
          </a:r>
          <a:endParaRPr lang="en-IN" sz="2400" b="1" kern="1200" dirty="0">
            <a:effectLst>
              <a:outerShdw blurRad="38100" dist="38100" dir="2700000" algn="tl">
                <a:srgbClr val="000000">
                  <a:alpha val="43137"/>
                </a:srgbClr>
              </a:outerShdw>
            </a:effectLst>
            <a:latin typeface="Constantia" pitchFamily="18" charset="0"/>
          </a:endParaRPr>
        </a:p>
      </dsp:txBody>
      <dsp:txXfrm>
        <a:off x="6723275" y="1079552"/>
        <a:ext cx="2005393" cy="1038693"/>
      </dsp:txXfrm>
    </dsp:sp>
    <dsp:sp modelId="{35001261-DA52-4E43-9DE6-8E36C54D6B2D}">
      <dsp:nvSpPr>
        <dsp:cNvPr id="0" name=""/>
        <dsp:cNvSpPr/>
      </dsp:nvSpPr>
      <dsp:spPr>
        <a:xfrm rot="5400000">
          <a:off x="4288885" y="3632960"/>
          <a:ext cx="242703" cy="4994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IN" sz="2100" kern="1200"/>
        </a:p>
      </dsp:txBody>
      <dsp:txXfrm>
        <a:off x="4325291" y="3696442"/>
        <a:ext cx="169892" cy="299663"/>
      </dsp:txXfrm>
    </dsp:sp>
    <dsp:sp modelId="{06AC6128-90D7-4208-9536-EB9B5F4EF6D7}">
      <dsp:nvSpPr>
        <dsp:cNvPr id="0" name=""/>
        <dsp:cNvSpPr/>
      </dsp:nvSpPr>
      <dsp:spPr>
        <a:xfrm>
          <a:off x="2912453" y="4118513"/>
          <a:ext cx="2995566" cy="146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100000"/>
            </a:lnSpc>
            <a:spcBef>
              <a:spcPct val="0"/>
            </a:spcBef>
            <a:spcAft>
              <a:spcPts val="0"/>
            </a:spcAft>
            <a:buNone/>
          </a:pPr>
          <a:r>
            <a:rPr lang="en-US" sz="2400" b="1" kern="1200" dirty="0">
              <a:effectLst>
                <a:outerShdw blurRad="38100" dist="38100" dir="2700000" algn="tl">
                  <a:srgbClr val="000000">
                    <a:alpha val="43137"/>
                  </a:srgbClr>
                </a:outerShdw>
              </a:effectLst>
              <a:latin typeface="Constantia" pitchFamily="18" charset="0"/>
            </a:rPr>
            <a:t>RELUCTANT</a:t>
          </a:r>
          <a:endParaRPr lang="en-IN" sz="2400" b="1" kern="1200" dirty="0">
            <a:effectLst>
              <a:outerShdw blurRad="38100" dist="38100" dir="2700000" algn="tl">
                <a:srgbClr val="000000">
                  <a:alpha val="43137"/>
                </a:srgbClr>
              </a:outerShdw>
            </a:effectLst>
            <a:latin typeface="Constantia" pitchFamily="18" charset="0"/>
          </a:endParaRPr>
        </a:p>
      </dsp:txBody>
      <dsp:txXfrm>
        <a:off x="3351143" y="4333633"/>
        <a:ext cx="2118186" cy="1038693"/>
      </dsp:txXfrm>
    </dsp:sp>
    <dsp:sp modelId="{EEEECBB6-E97F-43B0-A381-1097A11BE522}">
      <dsp:nvSpPr>
        <dsp:cNvPr id="0" name=""/>
        <dsp:cNvSpPr/>
      </dsp:nvSpPr>
      <dsp:spPr>
        <a:xfrm rot="11718729">
          <a:off x="2239831" y="1992134"/>
          <a:ext cx="301760" cy="4994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IN" sz="2100" kern="1200"/>
        </a:p>
      </dsp:txBody>
      <dsp:txXfrm rot="10800000">
        <a:off x="2328752" y="2103974"/>
        <a:ext cx="211232" cy="299663"/>
      </dsp:txXfrm>
    </dsp:sp>
    <dsp:sp modelId="{E5B6185C-2882-4D9A-B070-33BFEA686734}">
      <dsp:nvSpPr>
        <dsp:cNvPr id="0" name=""/>
        <dsp:cNvSpPr/>
      </dsp:nvSpPr>
      <dsp:spPr>
        <a:xfrm>
          <a:off x="1" y="1152488"/>
          <a:ext cx="2189004" cy="146893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100000"/>
            </a:lnSpc>
            <a:spcBef>
              <a:spcPct val="0"/>
            </a:spcBef>
            <a:spcAft>
              <a:spcPts val="0"/>
            </a:spcAft>
            <a:buNone/>
          </a:pPr>
          <a:r>
            <a:rPr lang="en-US" sz="2400" b="1" kern="1200" dirty="0">
              <a:effectLst>
                <a:outerShdw blurRad="38100" dist="38100" dir="2700000" algn="tl">
                  <a:srgbClr val="000000">
                    <a:alpha val="43137"/>
                  </a:srgbClr>
                </a:outerShdw>
              </a:effectLst>
              <a:latin typeface="Constantia" pitchFamily="18" charset="0"/>
            </a:rPr>
            <a:t>NO-CHOICE</a:t>
          </a:r>
          <a:endParaRPr lang="en-IN" sz="2400" b="1" kern="1200" dirty="0">
            <a:effectLst>
              <a:outerShdw blurRad="38100" dist="38100" dir="2700000" algn="tl">
                <a:srgbClr val="000000">
                  <a:alpha val="43137"/>
                </a:srgbClr>
              </a:outerShdw>
            </a:effectLst>
            <a:latin typeface="Constantia" pitchFamily="18" charset="0"/>
          </a:endParaRPr>
        </a:p>
      </dsp:txBody>
      <dsp:txXfrm>
        <a:off x="320573" y="1367608"/>
        <a:ext cx="1547860" cy="1038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E6F75-F516-41A0-9868-D9F41A23B1A5}">
      <dsp:nvSpPr>
        <dsp:cNvPr id="0" name=""/>
        <dsp:cNvSpPr/>
      </dsp:nvSpPr>
      <dsp:spPr>
        <a:xfrm>
          <a:off x="0" y="948936"/>
          <a:ext cx="91440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5702CD-9121-45D4-ADC3-EF77B84BEE77}">
      <dsp:nvSpPr>
        <dsp:cNvPr id="0" name=""/>
        <dsp:cNvSpPr/>
      </dsp:nvSpPr>
      <dsp:spPr>
        <a:xfrm>
          <a:off x="546445" y="72005"/>
          <a:ext cx="8597554" cy="11696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just" defTabSz="1600200">
            <a:lnSpc>
              <a:spcPct val="100000"/>
            </a:lnSpc>
            <a:spcBef>
              <a:spcPct val="0"/>
            </a:spcBef>
            <a:spcAft>
              <a:spcPts val="0"/>
            </a:spcAft>
            <a:buNone/>
          </a:pPr>
          <a:r>
            <a:rPr lang="en-US" sz="3600" kern="1200" dirty="0">
              <a:latin typeface="Constantia" pitchFamily="18" charset="0"/>
            </a:rPr>
            <a:t>An unusual habit of a small minority</a:t>
          </a:r>
          <a:endParaRPr lang="en-IN" sz="3600" kern="1200" dirty="0">
            <a:latin typeface="Constantia" pitchFamily="18" charset="0"/>
          </a:endParaRPr>
        </a:p>
      </dsp:txBody>
      <dsp:txXfrm>
        <a:off x="603544" y="129104"/>
        <a:ext cx="8483356" cy="1055490"/>
      </dsp:txXfrm>
    </dsp:sp>
    <dsp:sp modelId="{5B72ADD9-569D-4AA4-B61D-90EA5E764844}">
      <dsp:nvSpPr>
        <dsp:cNvPr id="0" name=""/>
        <dsp:cNvSpPr/>
      </dsp:nvSpPr>
      <dsp:spPr>
        <a:xfrm>
          <a:off x="0" y="2348560"/>
          <a:ext cx="91440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D4A791-96C3-4433-844F-E9197CA83872}">
      <dsp:nvSpPr>
        <dsp:cNvPr id="0" name=""/>
        <dsp:cNvSpPr/>
      </dsp:nvSpPr>
      <dsp:spPr>
        <a:xfrm>
          <a:off x="611559" y="1440159"/>
          <a:ext cx="7301392" cy="11303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just" defTabSz="1600200">
            <a:lnSpc>
              <a:spcPct val="100000"/>
            </a:lnSpc>
            <a:spcBef>
              <a:spcPct val="0"/>
            </a:spcBef>
            <a:spcAft>
              <a:spcPts val="0"/>
            </a:spcAft>
            <a:buNone/>
          </a:pPr>
          <a:r>
            <a:rPr lang="en-US" sz="3600" kern="1200" dirty="0">
              <a:latin typeface="Constantia" pitchFamily="18" charset="0"/>
            </a:rPr>
            <a:t>A prelude to marriage</a:t>
          </a:r>
          <a:endParaRPr lang="en-IN" sz="3600" kern="1200" dirty="0">
            <a:latin typeface="Constantia" pitchFamily="18" charset="0"/>
          </a:endParaRPr>
        </a:p>
      </dsp:txBody>
      <dsp:txXfrm>
        <a:off x="666738" y="1495338"/>
        <a:ext cx="7191034" cy="1019986"/>
      </dsp:txXfrm>
    </dsp:sp>
    <dsp:sp modelId="{2F752E8C-E50A-499B-9347-566148D1E646}">
      <dsp:nvSpPr>
        <dsp:cNvPr id="0" name=""/>
        <dsp:cNvSpPr/>
      </dsp:nvSpPr>
      <dsp:spPr>
        <a:xfrm>
          <a:off x="0" y="3612166"/>
          <a:ext cx="91440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87C388-869B-4E02-B682-A761C782ECA5}">
      <dsp:nvSpPr>
        <dsp:cNvPr id="0" name=""/>
        <dsp:cNvSpPr/>
      </dsp:nvSpPr>
      <dsp:spPr>
        <a:xfrm>
          <a:off x="467546" y="2808313"/>
          <a:ext cx="8161916" cy="9943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just" defTabSz="1600200">
            <a:lnSpc>
              <a:spcPct val="100000"/>
            </a:lnSpc>
            <a:spcBef>
              <a:spcPct val="0"/>
            </a:spcBef>
            <a:spcAft>
              <a:spcPts val="0"/>
            </a:spcAft>
            <a:buNone/>
          </a:pPr>
          <a:r>
            <a:rPr lang="en-US" sz="3600" kern="1200" dirty="0">
              <a:latin typeface="Constantia" pitchFamily="18" charset="0"/>
            </a:rPr>
            <a:t>Socially accepted as an alternative to marriage</a:t>
          </a:r>
          <a:endParaRPr lang="en-IN" sz="3600" kern="1200" dirty="0">
            <a:latin typeface="Constantia" pitchFamily="18" charset="0"/>
          </a:endParaRPr>
        </a:p>
      </dsp:txBody>
      <dsp:txXfrm>
        <a:off x="516085" y="2856852"/>
        <a:ext cx="8064838" cy="897247"/>
      </dsp:txXfrm>
    </dsp:sp>
    <dsp:sp modelId="{846CAD46-8C56-4DD2-A6A6-F651A6EF7DD2}">
      <dsp:nvSpPr>
        <dsp:cNvPr id="0" name=""/>
        <dsp:cNvSpPr/>
      </dsp:nvSpPr>
      <dsp:spPr>
        <a:xfrm>
          <a:off x="0" y="5202680"/>
          <a:ext cx="91440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CA4289-3D76-494A-9740-93AAEC407549}">
      <dsp:nvSpPr>
        <dsp:cNvPr id="0" name=""/>
        <dsp:cNvSpPr/>
      </dsp:nvSpPr>
      <dsp:spPr>
        <a:xfrm>
          <a:off x="437563" y="4032449"/>
          <a:ext cx="8706436" cy="13212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935" tIns="0" rIns="241935" bIns="0" numCol="1" spcCol="1270" anchor="ctr" anchorCtr="0">
          <a:noAutofit/>
        </a:bodyPr>
        <a:lstStyle/>
        <a:p>
          <a:pPr marL="0" lvl="0" indent="0" algn="just" defTabSz="1600200">
            <a:lnSpc>
              <a:spcPct val="100000"/>
            </a:lnSpc>
            <a:spcBef>
              <a:spcPct val="0"/>
            </a:spcBef>
            <a:spcAft>
              <a:spcPts val="0"/>
            </a:spcAft>
            <a:buNone/>
          </a:pPr>
          <a:r>
            <a:rPr lang="en-US" sz="3600" kern="1200" dirty="0">
              <a:latin typeface="Constantia" pitchFamily="18" charset="0"/>
            </a:rPr>
            <a:t>Indistinguishable from marriage in terms of commitment and parenting</a:t>
          </a:r>
          <a:endParaRPr lang="en-IN" sz="3600" kern="1200" dirty="0">
            <a:latin typeface="Constantia" pitchFamily="18" charset="0"/>
          </a:endParaRPr>
        </a:p>
      </dsp:txBody>
      <dsp:txXfrm>
        <a:off x="502060" y="4096946"/>
        <a:ext cx="8577442" cy="119224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5F3EBC-7F2F-40CF-8AE8-3C1863EC5DF4}" type="datetimeFigureOut">
              <a:rPr lang="en-IN" smtClean="0"/>
              <a:pPr/>
              <a:t>10-04-2020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22D62E-DF02-4CA3-87E1-9C3911C879B2}"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 </a:t>
            </a:r>
            <a:endParaRPr lang="en-IN" dirty="0"/>
          </a:p>
        </p:txBody>
      </p:sp>
      <p:sp>
        <p:nvSpPr>
          <p:cNvPr id="4" name="Slide Number Placeholder 3"/>
          <p:cNvSpPr>
            <a:spLocks noGrp="1"/>
          </p:cNvSpPr>
          <p:nvPr>
            <p:ph type="sldNum" sz="quarter" idx="10"/>
          </p:nvPr>
        </p:nvSpPr>
        <p:spPr/>
        <p:txBody>
          <a:bodyPr/>
          <a:lstStyle/>
          <a:p>
            <a:fld id="{4F22D62E-DF02-4CA3-87E1-9C3911C879B2}" type="slidenum">
              <a:rPr lang="en-IN" smtClean="0"/>
              <a:pPr/>
              <a:t>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EF94902F-08CA-4DFB-B80B-8AC511D5F9E0}" type="datetimeFigureOut">
              <a:rPr lang="en-IN" smtClean="0"/>
              <a:pPr/>
              <a:t>10-04-2020</a:t>
            </a:fld>
            <a:endParaRPr lang="en-IN"/>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IN"/>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FDE6E6F-F540-4403-9E10-CFAAA0CCC45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94902F-08CA-4DFB-B80B-8AC511D5F9E0}" type="datetimeFigureOut">
              <a:rPr lang="en-IN" smtClean="0"/>
              <a:pPr/>
              <a:t>10-04-2020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DE6E6F-F540-4403-9E10-CFAAA0CCC45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94902F-08CA-4DFB-B80B-8AC511D5F9E0}" type="datetimeFigureOut">
              <a:rPr lang="en-IN" smtClean="0"/>
              <a:pPr/>
              <a:t>10-04-2020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DE6E6F-F540-4403-9E10-CFAAA0CCC45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EF94902F-08CA-4DFB-B80B-8AC511D5F9E0}" type="datetimeFigureOut">
              <a:rPr lang="en-IN" smtClean="0"/>
              <a:pPr/>
              <a:t>10-04-2020</a:t>
            </a:fld>
            <a:endParaRPr lang="en-IN"/>
          </a:p>
        </p:txBody>
      </p:sp>
      <p:sp>
        <p:nvSpPr>
          <p:cNvPr id="5" name="Footer Placeholder 4"/>
          <p:cNvSpPr>
            <a:spLocks noGrp="1"/>
          </p:cNvSpPr>
          <p:nvPr>
            <p:ph type="ftr" sz="quarter" idx="11"/>
          </p:nvPr>
        </p:nvSpPr>
        <p:spPr>
          <a:xfrm>
            <a:off x="457200" y="6480969"/>
            <a:ext cx="4260056" cy="300831"/>
          </a:xfrm>
        </p:spPr>
        <p:txBody>
          <a:bodyPr/>
          <a:lstStyle/>
          <a:p>
            <a:endParaRPr lang="en-IN"/>
          </a:p>
        </p:txBody>
      </p:sp>
      <p:sp>
        <p:nvSpPr>
          <p:cNvPr id="6" name="Slide Number Placeholder 5"/>
          <p:cNvSpPr>
            <a:spLocks noGrp="1"/>
          </p:cNvSpPr>
          <p:nvPr>
            <p:ph type="sldNum" sz="quarter" idx="12"/>
          </p:nvPr>
        </p:nvSpPr>
        <p:spPr/>
        <p:txBody>
          <a:bodyPr/>
          <a:lstStyle/>
          <a:p>
            <a:fld id="{8FDE6E6F-F540-4403-9E10-CFAAA0CCC45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EF94902F-08CA-4DFB-B80B-8AC511D5F9E0}" type="datetimeFigureOut">
              <a:rPr lang="en-IN" smtClean="0"/>
              <a:pPr/>
              <a:t>10-04-2020</a:t>
            </a:fld>
            <a:endParaRPr lang="en-IN"/>
          </a:p>
        </p:txBody>
      </p:sp>
      <p:sp>
        <p:nvSpPr>
          <p:cNvPr id="5" name="Footer Placeholder 4"/>
          <p:cNvSpPr>
            <a:spLocks noGrp="1"/>
          </p:cNvSpPr>
          <p:nvPr>
            <p:ph type="ftr" sz="quarter" idx="11"/>
          </p:nvPr>
        </p:nvSpPr>
        <p:spPr>
          <a:xfrm>
            <a:off x="2619376" y="6480969"/>
            <a:ext cx="4260056" cy="300831"/>
          </a:xfrm>
        </p:spPr>
        <p:txBody>
          <a:bodyPr/>
          <a:lstStyle/>
          <a:p>
            <a:endParaRPr lang="en-IN"/>
          </a:p>
        </p:txBody>
      </p:sp>
      <p:sp>
        <p:nvSpPr>
          <p:cNvPr id="6" name="Slide Number Placeholder 5"/>
          <p:cNvSpPr>
            <a:spLocks noGrp="1"/>
          </p:cNvSpPr>
          <p:nvPr>
            <p:ph type="sldNum" sz="quarter" idx="12"/>
          </p:nvPr>
        </p:nvSpPr>
        <p:spPr>
          <a:xfrm>
            <a:off x="8451056" y="809624"/>
            <a:ext cx="502920" cy="300831"/>
          </a:xfrm>
        </p:spPr>
        <p:txBody>
          <a:bodyPr/>
          <a:lstStyle/>
          <a:p>
            <a:fld id="{8FDE6E6F-F540-4403-9E10-CFAAA0CCC456}" type="slidenum">
              <a:rPr lang="en-IN" smtClean="0"/>
              <a:pPr/>
              <a:t>‹#›</a:t>
            </a:fld>
            <a:endParaRPr lang="en-IN"/>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F94902F-08CA-4DFB-B80B-8AC511D5F9E0}" type="datetimeFigureOut">
              <a:rPr lang="en-IN" smtClean="0"/>
              <a:pPr/>
              <a:t>10-04-2020</a:t>
            </a:fld>
            <a:endParaRPr lang="en-IN"/>
          </a:p>
        </p:txBody>
      </p:sp>
      <p:sp>
        <p:nvSpPr>
          <p:cNvPr id="6" name="Footer Placeholder 5"/>
          <p:cNvSpPr>
            <a:spLocks noGrp="1"/>
          </p:cNvSpPr>
          <p:nvPr>
            <p:ph type="ftr" sz="quarter" idx="11"/>
          </p:nvPr>
        </p:nvSpPr>
        <p:spPr>
          <a:xfrm>
            <a:off x="457200" y="6480969"/>
            <a:ext cx="4260056" cy="301752"/>
          </a:xfrm>
        </p:spPr>
        <p:txBody>
          <a:bodyPr/>
          <a:lstStyle/>
          <a:p>
            <a:endParaRPr lang="en-IN"/>
          </a:p>
        </p:txBody>
      </p:sp>
      <p:sp>
        <p:nvSpPr>
          <p:cNvPr id="7" name="Slide Number Placeholder 6"/>
          <p:cNvSpPr>
            <a:spLocks noGrp="1"/>
          </p:cNvSpPr>
          <p:nvPr>
            <p:ph type="sldNum" sz="quarter" idx="12"/>
          </p:nvPr>
        </p:nvSpPr>
        <p:spPr>
          <a:xfrm>
            <a:off x="7589520" y="6480969"/>
            <a:ext cx="502920" cy="301752"/>
          </a:xfrm>
        </p:spPr>
        <p:txBody>
          <a:bodyPr/>
          <a:lstStyle/>
          <a:p>
            <a:fld id="{8FDE6E6F-F540-4403-9E10-CFAAA0CCC45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F94902F-08CA-4DFB-B80B-8AC511D5F9E0}" type="datetimeFigureOut">
              <a:rPr lang="en-IN" smtClean="0"/>
              <a:pPr/>
              <a:t>10-04-2020</a:t>
            </a:fld>
            <a:endParaRPr lang="en-IN"/>
          </a:p>
        </p:txBody>
      </p:sp>
      <p:sp>
        <p:nvSpPr>
          <p:cNvPr id="8" name="Footer Placeholder 7"/>
          <p:cNvSpPr>
            <a:spLocks noGrp="1"/>
          </p:cNvSpPr>
          <p:nvPr>
            <p:ph type="ftr" sz="quarter" idx="11"/>
          </p:nvPr>
        </p:nvSpPr>
        <p:spPr>
          <a:xfrm>
            <a:off x="457200" y="6480969"/>
            <a:ext cx="4261104" cy="301752"/>
          </a:xfrm>
        </p:spPr>
        <p:txBody>
          <a:bodyPr/>
          <a:lstStyle/>
          <a:p>
            <a:endParaRPr lang="en-IN"/>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8FDE6E6F-F540-4403-9E10-CFAAA0CCC456}"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EF94902F-08CA-4DFB-B80B-8AC511D5F9E0}" type="datetimeFigureOut">
              <a:rPr lang="en-IN" smtClean="0"/>
              <a:pPr/>
              <a:t>10-04-2020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FDE6E6F-F540-4403-9E10-CFAAA0CCC45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EF94902F-08CA-4DFB-B80B-8AC511D5F9E0}" type="datetimeFigureOut">
              <a:rPr lang="en-IN" smtClean="0"/>
              <a:pPr/>
              <a:t>10-04-2020</a:t>
            </a:fld>
            <a:endParaRPr lang="en-IN"/>
          </a:p>
        </p:txBody>
      </p:sp>
      <p:sp>
        <p:nvSpPr>
          <p:cNvPr id="3" name="Footer Placeholder 2"/>
          <p:cNvSpPr>
            <a:spLocks noGrp="1"/>
          </p:cNvSpPr>
          <p:nvPr>
            <p:ph type="ftr" sz="quarter" idx="11"/>
          </p:nvPr>
        </p:nvSpPr>
        <p:spPr>
          <a:xfrm>
            <a:off x="457200" y="6481890"/>
            <a:ext cx="4260056" cy="300831"/>
          </a:xfrm>
        </p:spPr>
        <p:txBody>
          <a:bodyPr/>
          <a:lstStyle/>
          <a:p>
            <a:endParaRPr lang="en-IN"/>
          </a:p>
        </p:txBody>
      </p:sp>
      <p:sp>
        <p:nvSpPr>
          <p:cNvPr id="4" name="Slide Number Placeholder 3"/>
          <p:cNvSpPr>
            <a:spLocks noGrp="1"/>
          </p:cNvSpPr>
          <p:nvPr>
            <p:ph type="sldNum" sz="quarter" idx="12"/>
          </p:nvPr>
        </p:nvSpPr>
        <p:spPr>
          <a:xfrm>
            <a:off x="7589520" y="6480969"/>
            <a:ext cx="502920" cy="301752"/>
          </a:xfrm>
        </p:spPr>
        <p:txBody>
          <a:bodyPr/>
          <a:lstStyle/>
          <a:p>
            <a:fld id="{8FDE6E6F-F540-4403-9E10-CFAAA0CCC45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EF94902F-08CA-4DFB-B80B-8AC511D5F9E0}" type="datetimeFigureOut">
              <a:rPr lang="en-IN" smtClean="0"/>
              <a:pPr/>
              <a:t>10-04-2020</a:t>
            </a:fld>
            <a:endParaRPr lang="en-IN"/>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8FDE6E6F-F540-4403-9E10-CFAAA0CCC456}"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EF94902F-08CA-4DFB-B80B-8AC511D5F9E0}" type="datetimeFigureOut">
              <a:rPr lang="en-IN" smtClean="0"/>
              <a:pPr/>
              <a:t>10-04-2020</a:t>
            </a:fld>
            <a:endParaRPr lang="en-IN"/>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8FDE6E6F-F540-4403-9E10-CFAAA0CCC456}"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F94902F-08CA-4DFB-B80B-8AC511D5F9E0}" type="datetimeFigureOut">
              <a:rPr lang="en-IN" smtClean="0"/>
              <a:pPr/>
              <a:t>10-04-2020</a:t>
            </a:fld>
            <a:endParaRPr lang="en-IN"/>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FDE6E6F-F540-4403-9E10-CFAAA0CCC456}"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5373216"/>
          </a:xfrm>
        </p:spPr>
        <p:txBody>
          <a:bodyPr>
            <a:normAutofit fontScale="90000"/>
          </a:bodyPr>
          <a:lstStyle/>
          <a:p>
            <a:pPr marL="0" algn="ct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br>
              <a:rPr lang="en-GB" sz="4900" b="1" dirty="0">
                <a:latin typeface="Constantia" pitchFamily="18" charset="0"/>
              </a:rPr>
            </a:br>
            <a:r>
              <a:rPr lang="en-IN" sz="2400" dirty="0">
                <a:ln w="0"/>
                <a:solidFill>
                  <a:schemeClr val="tx1"/>
                </a:solidFill>
                <a:effectLst>
                  <a:outerShdw blurRad="38100" dist="19050" dir="2700000" algn="tl" rotWithShape="0">
                    <a:schemeClr val="dk1">
                      <a:alpha val="40000"/>
                    </a:schemeClr>
                  </a:outerShdw>
                </a:effectLst>
                <a:latin typeface="Constantia" pitchFamily="18" charset="0"/>
              </a:rPr>
              <a:t>LL.M. SEMESTER II</a:t>
            </a: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r>
              <a:rPr lang="en-IN" sz="2400" dirty="0">
                <a:ln w="0"/>
                <a:solidFill>
                  <a:schemeClr val="tx1"/>
                </a:solidFill>
                <a:effectLst>
                  <a:outerShdw blurRad="38100" dist="19050" dir="2700000" algn="tl" rotWithShape="0">
                    <a:schemeClr val="dk1">
                      <a:alpha val="40000"/>
                    </a:schemeClr>
                  </a:outerShdw>
                </a:effectLst>
                <a:latin typeface="Constantia" pitchFamily="18" charset="0"/>
              </a:rPr>
              <a:t>COURSE CODE : 201c</a:t>
            </a: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r>
              <a:rPr lang="en-IN" sz="2400" dirty="0">
                <a:ln w="0"/>
                <a:solidFill>
                  <a:schemeClr val="tx1"/>
                </a:solidFill>
                <a:effectLst>
                  <a:outerShdw blurRad="38100" dist="19050" dir="2700000" algn="tl" rotWithShape="0">
                    <a:schemeClr val="dk1">
                      <a:alpha val="40000"/>
                    </a:schemeClr>
                  </a:outerShdw>
                </a:effectLst>
                <a:latin typeface="Constantia" pitchFamily="18" charset="0"/>
              </a:rPr>
              <a:t>COURSE TITLE : LAW AND SOCIAL TRANSFORMATION IN INDIA</a:t>
            </a: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r>
              <a:rPr lang="en-IN" sz="2400" dirty="0">
                <a:ln w="0"/>
                <a:solidFill>
                  <a:schemeClr val="tx1"/>
                </a:solidFill>
                <a:effectLst>
                  <a:outerShdw blurRad="38100" dist="19050" dir="2700000" algn="tl" rotWithShape="0">
                    <a:schemeClr val="dk1">
                      <a:alpha val="40000"/>
                    </a:schemeClr>
                  </a:outerShdw>
                </a:effectLst>
                <a:latin typeface="Constantia" pitchFamily="18" charset="0"/>
              </a:rPr>
              <a:t>UNIT IV : MODERNIZATION AND THE LAW</a:t>
            </a: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r>
              <a:rPr lang="en-IN" sz="2400" dirty="0">
                <a:ln w="0"/>
                <a:solidFill>
                  <a:schemeClr val="tx1"/>
                </a:solidFill>
                <a:effectLst>
                  <a:outerShdw blurRad="38100" dist="19050" dir="2700000" algn="tl" rotWithShape="0">
                    <a:schemeClr val="dk1">
                      <a:alpha val="40000"/>
                    </a:schemeClr>
                  </a:outerShdw>
                </a:effectLst>
                <a:latin typeface="Constantia" pitchFamily="18" charset="0"/>
              </a:rPr>
              <a:t>4.3 MODERNIZATION OF SOCIAL INSTITUTIONS </a:t>
            </a: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r>
              <a:rPr lang="en-IN" sz="2400" dirty="0">
                <a:ln w="0"/>
                <a:solidFill>
                  <a:schemeClr val="tx1"/>
                </a:solidFill>
                <a:effectLst>
                  <a:outerShdw blurRad="38100" dist="19050" dir="2700000" algn="tl" rotWithShape="0">
                    <a:schemeClr val="dk1">
                      <a:alpha val="40000"/>
                    </a:schemeClr>
                  </a:outerShdw>
                </a:effectLst>
                <a:latin typeface="Constantia" pitchFamily="18" charset="0"/>
              </a:rPr>
              <a:t>THROUGH LAW</a:t>
            </a:r>
            <a:br>
              <a:rPr lang="en-IN" sz="2400" dirty="0">
                <a:ln w="0"/>
                <a:solidFill>
                  <a:schemeClr val="tx1"/>
                </a:solidFill>
                <a:effectLst>
                  <a:outerShdw blurRad="38100" dist="19050" dir="2700000" algn="tl" rotWithShape="0">
                    <a:schemeClr val="dk1">
                      <a:alpha val="40000"/>
                    </a:schemeClr>
                  </a:outerShdw>
                </a:effectLst>
                <a:latin typeface="Constantia" pitchFamily="18" charset="0"/>
              </a:rPr>
            </a:br>
            <a:br>
              <a:rPr lang="en-IN" sz="2700" b="1" dirty="0">
                <a:latin typeface="Constantia" pitchFamily="18" charset="0"/>
              </a:rPr>
            </a:br>
            <a:r>
              <a:rPr lang="en-IN" sz="4000" b="1" dirty="0">
                <a:latin typeface="Constantia" pitchFamily="18" charset="0"/>
              </a:rPr>
              <a:t>4.3.1 FAMILY LAW REFORMS : </a:t>
            </a:r>
            <a:r>
              <a:rPr lang="en-GB" sz="4000" b="1" dirty="0">
                <a:latin typeface="Constantia" pitchFamily="18" charset="0"/>
              </a:rPr>
              <a:t>LIVE-IN RELATIONSHIP IN INDIA</a:t>
            </a:r>
            <a:endParaRPr lang="en-IN" sz="4000" dirty="0"/>
          </a:p>
        </p:txBody>
      </p:sp>
      <p:sp>
        <p:nvSpPr>
          <p:cNvPr id="5" name="Subtitle 4"/>
          <p:cNvSpPr>
            <a:spLocks noGrp="1"/>
          </p:cNvSpPr>
          <p:nvPr>
            <p:ph type="subTitle" idx="1"/>
          </p:nvPr>
        </p:nvSpPr>
        <p:spPr>
          <a:xfrm>
            <a:off x="-4462" y="5157192"/>
            <a:ext cx="9144000" cy="1700808"/>
          </a:xfrm>
        </p:spPr>
        <p:txBody>
          <a:bodyPr>
            <a:normAutofit fontScale="85000" lnSpcReduction="20000"/>
          </a:bodyPr>
          <a:lstStyle/>
          <a:p>
            <a:pPr algn="ctr"/>
            <a:endParaRPr lang="en-US" sz="2200" b="1" dirty="0">
              <a:solidFill>
                <a:schemeClr val="bg1"/>
              </a:solidFill>
              <a:latin typeface="Constantia" pitchFamily="18" charset="0"/>
              <a:ea typeface="Tahoma" pitchFamily="34" charset="0"/>
              <a:cs typeface="Simplified Arabic Fixed" pitchFamily="49" charset="-78"/>
            </a:endParaRPr>
          </a:p>
          <a:p>
            <a:pPr algn="ctr"/>
            <a:r>
              <a:rPr lang="en-US" sz="2600" b="1" dirty="0">
                <a:solidFill>
                  <a:schemeClr val="bg1"/>
                </a:solidFill>
                <a:latin typeface="Constantia" pitchFamily="18" charset="0"/>
                <a:ea typeface="Tahoma" pitchFamily="34" charset="0"/>
                <a:cs typeface="Simplified Arabic Fixed" pitchFamily="49" charset="-78"/>
              </a:rPr>
              <a:t>Presented by –</a:t>
            </a:r>
          </a:p>
          <a:p>
            <a:pPr algn="ctr">
              <a:lnSpc>
                <a:spcPct val="80000"/>
              </a:lnSpc>
              <a:spcBef>
                <a:spcPts val="600"/>
              </a:spcBef>
            </a:pPr>
            <a:r>
              <a:rPr lang="en-US" sz="2600" b="1" dirty="0">
                <a:solidFill>
                  <a:schemeClr val="bg1"/>
                </a:solidFill>
                <a:latin typeface="Constantia" pitchFamily="18" charset="0"/>
                <a:ea typeface="Tahoma" pitchFamily="34" charset="0"/>
                <a:cs typeface="Simplified Arabic Fixed" pitchFamily="49" charset="-78"/>
              </a:rPr>
              <a:t>Dr. Sangeeta Chatterjee</a:t>
            </a:r>
          </a:p>
          <a:p>
            <a:pPr algn="ctr">
              <a:lnSpc>
                <a:spcPct val="80000"/>
              </a:lnSpc>
            </a:pPr>
            <a:r>
              <a:rPr lang="en-US" sz="2600" b="1" dirty="0">
                <a:solidFill>
                  <a:schemeClr val="bg1"/>
                </a:solidFill>
                <a:latin typeface="Constantia" pitchFamily="18" charset="0"/>
                <a:ea typeface="Tahoma" pitchFamily="34" charset="0"/>
                <a:cs typeface="Simplified Arabic Fixed" pitchFamily="49" charset="-78"/>
              </a:rPr>
              <a:t>Assistant Professor</a:t>
            </a:r>
          </a:p>
          <a:p>
            <a:pPr algn="ctr">
              <a:lnSpc>
                <a:spcPct val="80000"/>
              </a:lnSpc>
              <a:spcBef>
                <a:spcPts val="600"/>
              </a:spcBef>
            </a:pPr>
            <a:r>
              <a:rPr lang="en-US" sz="2600" b="1" dirty="0">
                <a:solidFill>
                  <a:schemeClr val="bg1"/>
                </a:solidFill>
                <a:latin typeface="Constantia" pitchFamily="18" charset="0"/>
                <a:ea typeface="Tahoma" pitchFamily="34" charset="0"/>
                <a:cs typeface="Simplified Arabic Fixed" pitchFamily="49" charset="-78"/>
              </a:rPr>
              <a:t>Department of Law,</a:t>
            </a:r>
          </a:p>
          <a:p>
            <a:pPr algn="ctr">
              <a:lnSpc>
                <a:spcPct val="80000"/>
              </a:lnSpc>
              <a:spcBef>
                <a:spcPts val="600"/>
              </a:spcBef>
            </a:pPr>
            <a:r>
              <a:rPr lang="en-US" sz="2600" b="1" dirty="0" err="1">
                <a:solidFill>
                  <a:schemeClr val="bg1"/>
                </a:solidFill>
                <a:latin typeface="Constantia" pitchFamily="18" charset="0"/>
                <a:ea typeface="Tahoma" pitchFamily="34" charset="0"/>
                <a:cs typeface="Simplified Arabic Fixed" pitchFamily="49" charset="-78"/>
              </a:rPr>
              <a:t>Bankura</a:t>
            </a:r>
            <a:r>
              <a:rPr lang="en-US" sz="2600" b="1" dirty="0">
                <a:solidFill>
                  <a:schemeClr val="bg1"/>
                </a:solidFill>
                <a:latin typeface="Constantia" pitchFamily="18" charset="0"/>
                <a:ea typeface="Tahoma" pitchFamily="34" charset="0"/>
                <a:cs typeface="Simplified Arabic Fixed" pitchFamily="49" charset="-78"/>
              </a:rPr>
              <a:t> University</a:t>
            </a: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66526"/>
          </a:xfrm>
        </p:spPr>
        <p:txBody>
          <a:bodyPr>
            <a:normAutofit/>
          </a:bodyPr>
          <a:lstStyle/>
          <a:p>
            <a:pPr marL="0" algn="ctr"/>
            <a:r>
              <a:rPr lang="en-US" b="1" dirty="0">
                <a:latin typeface="Constantia" pitchFamily="18" charset="0"/>
              </a:rPr>
              <a:t>FOUR TESTS FOR VALIDITY OF LIVE-IN RELATIONSHIP</a:t>
            </a:r>
            <a:endParaRPr lang="en-IN" b="1" dirty="0"/>
          </a:p>
        </p:txBody>
      </p:sp>
      <p:sp>
        <p:nvSpPr>
          <p:cNvPr id="3" name="Content Placeholder 2"/>
          <p:cNvSpPr>
            <a:spLocks noGrp="1"/>
          </p:cNvSpPr>
          <p:nvPr>
            <p:ph idx="1"/>
          </p:nvPr>
        </p:nvSpPr>
        <p:spPr>
          <a:xfrm>
            <a:off x="0" y="1700808"/>
            <a:ext cx="9144000" cy="5157192"/>
          </a:xfrm>
        </p:spPr>
        <p:txBody>
          <a:bodyPr/>
          <a:lstStyle/>
          <a:p>
            <a:pPr marL="0" indent="0" algn="ctr">
              <a:spcBef>
                <a:spcPts val="0"/>
              </a:spcBef>
              <a:buNone/>
            </a:pPr>
            <a:r>
              <a:rPr lang="en-US" sz="3600" b="1" i="1" dirty="0">
                <a:latin typeface="Constantia" pitchFamily="18" charset="0"/>
              </a:rPr>
              <a:t>D. </a:t>
            </a:r>
            <a:r>
              <a:rPr lang="en-US" sz="3600" b="1" i="1" dirty="0" err="1">
                <a:latin typeface="Constantia" pitchFamily="18" charset="0"/>
              </a:rPr>
              <a:t>Velusamy</a:t>
            </a:r>
            <a:r>
              <a:rPr lang="en-US" sz="3600" b="1" i="1" dirty="0">
                <a:latin typeface="Constantia" pitchFamily="18" charset="0"/>
              </a:rPr>
              <a:t> Vs D. </a:t>
            </a:r>
            <a:r>
              <a:rPr lang="en-US" sz="3600" b="1" i="1" dirty="0" err="1">
                <a:latin typeface="Constantia" pitchFamily="18" charset="0"/>
              </a:rPr>
              <a:t>Patchaiammal</a:t>
            </a:r>
            <a:r>
              <a:rPr lang="en-US" sz="3600" b="1" i="1" dirty="0">
                <a:latin typeface="Constantia" pitchFamily="18" charset="0"/>
              </a:rPr>
              <a:t>, </a:t>
            </a:r>
          </a:p>
          <a:p>
            <a:pPr marL="0" indent="0" algn="ctr">
              <a:spcBef>
                <a:spcPts val="0"/>
              </a:spcBef>
              <a:buNone/>
            </a:pPr>
            <a:r>
              <a:rPr lang="en-US" sz="3600" b="1" i="1" dirty="0">
                <a:latin typeface="Constantia" pitchFamily="18" charset="0"/>
              </a:rPr>
              <a:t>AIR 2005 SC 1809</a:t>
            </a:r>
          </a:p>
          <a:p>
            <a:pPr marL="0" indent="0" algn="ctr">
              <a:spcBef>
                <a:spcPts val="0"/>
              </a:spcBef>
              <a:buNone/>
            </a:pPr>
            <a:endParaRPr lang="en-US" sz="3200" dirty="0">
              <a:latin typeface="Constantia" pitchFamily="18" charset="0"/>
            </a:endParaRPr>
          </a:p>
          <a:p>
            <a:pPr algn="just">
              <a:spcBef>
                <a:spcPts val="0"/>
              </a:spcBef>
              <a:buSzPct val="100000"/>
              <a:buFont typeface="Wingdings" pitchFamily="2" charset="2"/>
              <a:buChar char="q"/>
            </a:pPr>
            <a:r>
              <a:rPr lang="en-US" sz="3600" dirty="0">
                <a:latin typeface="Constantia" pitchFamily="18" charset="0"/>
              </a:rPr>
              <a:t>Legal age to marry</a:t>
            </a:r>
          </a:p>
          <a:p>
            <a:pPr algn="just">
              <a:spcBef>
                <a:spcPts val="0"/>
              </a:spcBef>
              <a:buSzPct val="100000"/>
              <a:buFont typeface="Wingdings" pitchFamily="2" charset="2"/>
              <a:buChar char="q"/>
            </a:pPr>
            <a:r>
              <a:rPr lang="en-US" sz="3600" dirty="0">
                <a:latin typeface="Constantia" pitchFamily="18" charset="0"/>
              </a:rPr>
              <a:t>Qualify to enter legal marriage</a:t>
            </a:r>
          </a:p>
          <a:p>
            <a:pPr algn="just">
              <a:spcBef>
                <a:spcPts val="0"/>
              </a:spcBef>
              <a:buSzPct val="100000"/>
              <a:buFont typeface="Wingdings" pitchFamily="2" charset="2"/>
              <a:buChar char="q"/>
            </a:pPr>
            <a:r>
              <a:rPr lang="en-US" sz="3600" dirty="0">
                <a:latin typeface="Constantia" pitchFamily="18" charset="0"/>
              </a:rPr>
              <a:t>Must be unmarried</a:t>
            </a:r>
          </a:p>
          <a:p>
            <a:pPr algn="just">
              <a:spcBef>
                <a:spcPts val="0"/>
              </a:spcBef>
              <a:buSzPct val="100000"/>
              <a:buFont typeface="Wingdings" pitchFamily="2" charset="2"/>
              <a:buChar char="q"/>
            </a:pPr>
            <a:r>
              <a:rPr lang="en-US" sz="3600" dirty="0">
                <a:latin typeface="Constantia" pitchFamily="18" charset="0"/>
              </a:rPr>
              <a:t>Voluntary cohabitation as being akin to spouses should be for considerable period of time</a:t>
            </a:r>
            <a:endParaRPr lang="en-IN" sz="3600" dirty="0">
              <a:latin typeface="Constant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84784"/>
          </a:xfrm>
        </p:spPr>
        <p:txBody>
          <a:bodyPr/>
          <a:lstStyle/>
          <a:p>
            <a:pPr marL="0" algn="ctr"/>
            <a:r>
              <a:rPr lang="en-US" b="1" dirty="0">
                <a:latin typeface="Constantia" pitchFamily="18" charset="0"/>
              </a:rPr>
              <a:t>LIVE-IN RELATIONSHIP WHEN PERMISSIBLE</a:t>
            </a:r>
            <a:endParaRPr lang="en-IN" dirty="0"/>
          </a:p>
        </p:txBody>
      </p:sp>
      <p:sp>
        <p:nvSpPr>
          <p:cNvPr id="3" name="Content Placeholder 2"/>
          <p:cNvSpPr>
            <a:spLocks noGrp="1"/>
          </p:cNvSpPr>
          <p:nvPr>
            <p:ph idx="1"/>
          </p:nvPr>
        </p:nvSpPr>
        <p:spPr>
          <a:xfrm>
            <a:off x="0" y="1628800"/>
            <a:ext cx="9144000" cy="5229200"/>
          </a:xfrm>
        </p:spPr>
        <p:txBody>
          <a:bodyPr/>
          <a:lstStyle/>
          <a:p>
            <a:pPr marL="0" indent="0" algn="ctr">
              <a:spcBef>
                <a:spcPts val="0"/>
              </a:spcBef>
              <a:buNone/>
            </a:pPr>
            <a:r>
              <a:rPr lang="en-US" sz="3200" b="1" i="1" dirty="0">
                <a:latin typeface="Constantia" pitchFamily="18" charset="0"/>
              </a:rPr>
              <a:t>S. </a:t>
            </a:r>
            <a:r>
              <a:rPr lang="en-US" sz="3200" b="1" i="1" dirty="0" err="1">
                <a:latin typeface="Constantia" pitchFamily="18" charset="0"/>
              </a:rPr>
              <a:t>Khushboo</a:t>
            </a:r>
            <a:r>
              <a:rPr lang="en-US" sz="3200" b="1" i="1" dirty="0">
                <a:latin typeface="Constantia" pitchFamily="18" charset="0"/>
              </a:rPr>
              <a:t> Vs </a:t>
            </a:r>
            <a:r>
              <a:rPr lang="en-US" sz="3200" b="1" i="1" dirty="0" err="1">
                <a:latin typeface="Constantia" pitchFamily="18" charset="0"/>
              </a:rPr>
              <a:t>Kanniammal</a:t>
            </a:r>
            <a:r>
              <a:rPr lang="en-US" sz="3200" b="1" i="1" dirty="0">
                <a:latin typeface="Constantia" pitchFamily="18" charset="0"/>
              </a:rPr>
              <a:t>, (2010) 5 SCC 600</a:t>
            </a:r>
          </a:p>
          <a:p>
            <a:pPr marL="0" indent="0" algn="ctr">
              <a:spcBef>
                <a:spcPts val="0"/>
              </a:spcBef>
              <a:buNone/>
            </a:pPr>
            <a:endParaRPr lang="en-US" sz="3200" b="1" i="1" dirty="0">
              <a:latin typeface="Constantia" pitchFamily="18" charset="0"/>
            </a:endParaRPr>
          </a:p>
          <a:p>
            <a:pPr marL="0" indent="0" algn="just">
              <a:spcBef>
                <a:spcPts val="0"/>
              </a:spcBef>
              <a:buNone/>
            </a:pPr>
            <a:r>
              <a:rPr lang="en-US" sz="3200" dirty="0">
                <a:latin typeface="Constantia" pitchFamily="18" charset="0"/>
              </a:rPr>
              <a:t>The Apex Court said that there is no law which prohibits Live-in Relationship or Pre-marital Sex. It is a part of Right to Life and Personal Liberty of a man and woman and their living together without marriage is not an offence. But it is permissible only in unmarried major persons of heterogeneous sex. Otherwise it would amount to adultery.</a:t>
            </a:r>
          </a:p>
          <a:p>
            <a:pPr>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2776"/>
          </a:xfrm>
        </p:spPr>
        <p:txBody>
          <a:bodyPr/>
          <a:lstStyle/>
          <a:p>
            <a:pPr marL="0" algn="ctr"/>
            <a:r>
              <a:rPr lang="en-US" b="1" dirty="0">
                <a:latin typeface="Constantia" pitchFamily="18" charset="0"/>
              </a:rPr>
              <a:t>INDIAN LAWS ON </a:t>
            </a:r>
            <a:r>
              <a:rPr lang="en-GB" b="1" dirty="0">
                <a:latin typeface="Constantia" pitchFamily="18" charset="0"/>
              </a:rPr>
              <a:t>LIVE-IN RELATIONSHIP</a:t>
            </a:r>
            <a:r>
              <a:rPr lang="en-US" b="1" dirty="0">
                <a:latin typeface="Constantia" pitchFamily="18" charset="0"/>
              </a:rPr>
              <a:t> </a:t>
            </a:r>
            <a:endParaRPr lang="en-IN" dirty="0"/>
          </a:p>
        </p:txBody>
      </p:sp>
      <p:sp>
        <p:nvSpPr>
          <p:cNvPr id="3" name="Content Placeholder 2"/>
          <p:cNvSpPr>
            <a:spLocks noGrp="1"/>
          </p:cNvSpPr>
          <p:nvPr>
            <p:ph idx="1"/>
          </p:nvPr>
        </p:nvSpPr>
        <p:spPr>
          <a:xfrm>
            <a:off x="0" y="1700808"/>
            <a:ext cx="9144000" cy="5157192"/>
          </a:xfrm>
        </p:spPr>
        <p:txBody>
          <a:bodyPr>
            <a:normAutofit lnSpcReduction="10000"/>
          </a:bodyPr>
          <a:lstStyle/>
          <a:p>
            <a:pPr algn="just">
              <a:spcBef>
                <a:spcPts val="0"/>
              </a:spcBef>
              <a:buSzPct val="100000"/>
            </a:pPr>
            <a:r>
              <a:rPr lang="en-US" sz="3600">
                <a:latin typeface="Constantia" pitchFamily="18" charset="0"/>
              </a:rPr>
              <a:t>Section 114 </a:t>
            </a:r>
            <a:r>
              <a:rPr lang="en-US" sz="3600" dirty="0">
                <a:latin typeface="Constantia" pitchFamily="18" charset="0"/>
              </a:rPr>
              <a:t>of the Indian Evidence Act, 1872</a:t>
            </a:r>
          </a:p>
          <a:p>
            <a:pPr algn="just">
              <a:spcBef>
                <a:spcPts val="0"/>
              </a:spcBef>
              <a:buSzPct val="100000"/>
            </a:pPr>
            <a:r>
              <a:rPr lang="en-US" sz="3600" dirty="0">
                <a:latin typeface="Constantia" pitchFamily="18" charset="0"/>
              </a:rPr>
              <a:t>Protection of Women from Domestic Violence Act, 2005</a:t>
            </a:r>
          </a:p>
          <a:p>
            <a:pPr algn="just">
              <a:spcBef>
                <a:spcPts val="0"/>
              </a:spcBef>
              <a:buSzPct val="100000"/>
            </a:pPr>
            <a:r>
              <a:rPr lang="en-US" sz="3600" dirty="0">
                <a:latin typeface="Constantia" pitchFamily="18" charset="0"/>
              </a:rPr>
              <a:t>Dowry Prohibition Act, 1961</a:t>
            </a:r>
          </a:p>
          <a:p>
            <a:pPr algn="just">
              <a:spcBef>
                <a:spcPts val="0"/>
              </a:spcBef>
              <a:buSzPct val="100000"/>
            </a:pPr>
            <a:r>
              <a:rPr lang="en-US" sz="3600" dirty="0">
                <a:latin typeface="Constantia" pitchFamily="18" charset="0"/>
              </a:rPr>
              <a:t>Maintenance under Hindu Marriage Act, 1955</a:t>
            </a:r>
          </a:p>
          <a:p>
            <a:pPr algn="just">
              <a:spcBef>
                <a:spcPts val="0"/>
              </a:spcBef>
              <a:buSzPct val="100000"/>
            </a:pPr>
            <a:r>
              <a:rPr lang="en-US" sz="3600" dirty="0">
                <a:latin typeface="Constantia" pitchFamily="18" charset="0"/>
              </a:rPr>
              <a:t>Maintenance under Section 125 of </a:t>
            </a:r>
            <a:r>
              <a:rPr lang="en-US" sz="3600" dirty="0" err="1">
                <a:latin typeface="Constantia" pitchFamily="18" charset="0"/>
              </a:rPr>
              <a:t>Cr.P.C</a:t>
            </a:r>
            <a:r>
              <a:rPr lang="en-US" sz="3600" dirty="0">
                <a:latin typeface="Constantia" pitchFamily="18" charset="0"/>
              </a:rPr>
              <a:t>, 1973</a:t>
            </a:r>
          </a:p>
          <a:p>
            <a:pPr algn="just">
              <a:spcBef>
                <a:spcPts val="0"/>
              </a:spcBef>
              <a:buSzPct val="100000"/>
            </a:pPr>
            <a:r>
              <a:rPr lang="en-US" sz="3600" dirty="0">
                <a:latin typeface="Constantia" pitchFamily="18" charset="0"/>
              </a:rPr>
              <a:t>Rights of children born out of live-in relationship</a:t>
            </a:r>
            <a:endParaRPr lang="en-IN" sz="3600" dirty="0">
              <a:latin typeface="Constant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2776"/>
          </a:xfrm>
        </p:spPr>
        <p:txBody>
          <a:bodyPr>
            <a:normAutofit/>
          </a:bodyPr>
          <a:lstStyle/>
          <a:p>
            <a:pPr marL="0" algn="ctr"/>
            <a:r>
              <a:rPr lang="en-US" sz="4400" b="1" dirty="0">
                <a:latin typeface="Constantia" pitchFamily="18" charset="0"/>
              </a:rPr>
              <a:t>ADVANTAGES FOR FEMALES</a:t>
            </a:r>
            <a:endParaRPr lang="en-IN" sz="4400" dirty="0"/>
          </a:p>
        </p:txBody>
      </p:sp>
      <p:sp>
        <p:nvSpPr>
          <p:cNvPr id="3" name="Content Placeholder 2"/>
          <p:cNvSpPr>
            <a:spLocks noGrp="1"/>
          </p:cNvSpPr>
          <p:nvPr>
            <p:ph idx="1"/>
          </p:nvPr>
        </p:nvSpPr>
        <p:spPr>
          <a:xfrm>
            <a:off x="0" y="1340768"/>
            <a:ext cx="9144000" cy="5517232"/>
          </a:xfrm>
        </p:spPr>
        <p:txBody>
          <a:bodyPr>
            <a:noAutofit/>
          </a:bodyPr>
          <a:lstStyle/>
          <a:p>
            <a:pPr algn="just">
              <a:spcBef>
                <a:spcPts val="0"/>
              </a:spcBef>
              <a:buSzPct val="100000"/>
            </a:pPr>
            <a:r>
              <a:rPr lang="en-US" sz="3200" dirty="0">
                <a:latin typeface="Constantia" pitchFamily="18" charset="0"/>
              </a:rPr>
              <a:t>Freedom, convenience, no commitment, with no interference in personal activities specially for career oriented women.</a:t>
            </a:r>
          </a:p>
          <a:p>
            <a:pPr algn="just">
              <a:spcBef>
                <a:spcPts val="0"/>
              </a:spcBef>
              <a:buSzPct val="100000"/>
            </a:pPr>
            <a:r>
              <a:rPr lang="en-US" sz="3200" dirty="0">
                <a:latin typeface="Constantia" pitchFamily="18" charset="0"/>
              </a:rPr>
              <a:t>Easy to enter and break out relationship without any formalities or customary rites.</a:t>
            </a:r>
          </a:p>
          <a:p>
            <a:pPr algn="just">
              <a:spcBef>
                <a:spcPts val="0"/>
              </a:spcBef>
              <a:buSzPct val="100000"/>
            </a:pPr>
            <a:r>
              <a:rPr lang="en-US" sz="3200" dirty="0">
                <a:latin typeface="Constantia" pitchFamily="18" charset="0"/>
              </a:rPr>
              <a:t>No need to spend huge money on marriage ceremony or dowry.</a:t>
            </a:r>
          </a:p>
          <a:p>
            <a:pPr algn="just">
              <a:spcBef>
                <a:spcPts val="0"/>
              </a:spcBef>
              <a:buSzPct val="100000"/>
            </a:pPr>
            <a:r>
              <a:rPr lang="en-US" sz="3200" dirty="0">
                <a:latin typeface="Constantia" pitchFamily="18" charset="0"/>
              </a:rPr>
              <a:t>Easy to enter another relationship, unlike marriages having stringent divorce laws.</a:t>
            </a:r>
          </a:p>
          <a:p>
            <a:pPr algn="just">
              <a:spcBef>
                <a:spcPts val="0"/>
              </a:spcBef>
              <a:buSzPct val="100000"/>
            </a:pPr>
            <a:r>
              <a:rPr lang="en-US" sz="3200" dirty="0">
                <a:latin typeface="Constantia" pitchFamily="18" charset="0"/>
              </a:rPr>
              <a:t>Live-in partners do a lot more housework than married men.</a:t>
            </a:r>
            <a:endParaRPr lang="en-IN" sz="3200" dirty="0">
              <a:latin typeface="Constant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normAutofit/>
          </a:bodyPr>
          <a:lstStyle/>
          <a:p>
            <a:pPr marL="0" algn="ctr"/>
            <a:r>
              <a:rPr lang="en-US" sz="4400" b="1" dirty="0">
                <a:latin typeface="Constantia" pitchFamily="18" charset="0"/>
              </a:rPr>
              <a:t>DISADVANTAGES</a:t>
            </a:r>
            <a:endParaRPr lang="en-IN" sz="4400" dirty="0"/>
          </a:p>
        </p:txBody>
      </p:sp>
      <p:sp>
        <p:nvSpPr>
          <p:cNvPr id="3" name="Content Placeholder 2"/>
          <p:cNvSpPr>
            <a:spLocks noGrp="1"/>
          </p:cNvSpPr>
          <p:nvPr>
            <p:ph idx="1"/>
          </p:nvPr>
        </p:nvSpPr>
        <p:spPr>
          <a:xfrm>
            <a:off x="0" y="1124744"/>
            <a:ext cx="9144000" cy="5733256"/>
          </a:xfrm>
        </p:spPr>
        <p:txBody>
          <a:bodyPr>
            <a:normAutofit lnSpcReduction="10000"/>
          </a:bodyPr>
          <a:lstStyle/>
          <a:p>
            <a:pPr algn="just">
              <a:spcBef>
                <a:spcPts val="0"/>
              </a:spcBef>
              <a:buSzPct val="100000"/>
            </a:pPr>
            <a:r>
              <a:rPr lang="en-US" sz="3200" dirty="0">
                <a:latin typeface="Constantia" pitchFamily="18" charset="0"/>
              </a:rPr>
              <a:t>With no concept of husband and wife, the parties can abandon each other and promote adultery making women the ultimate sufferers.</a:t>
            </a:r>
          </a:p>
          <a:p>
            <a:pPr algn="just">
              <a:spcBef>
                <a:spcPts val="0"/>
              </a:spcBef>
              <a:buSzPct val="100000"/>
            </a:pPr>
            <a:r>
              <a:rPr lang="en-US" sz="3200" dirty="0">
                <a:latin typeface="Constantia" pitchFamily="18" charset="0"/>
              </a:rPr>
              <a:t>There is no specific law on maintenance, succession etc.</a:t>
            </a:r>
          </a:p>
          <a:p>
            <a:pPr algn="just">
              <a:spcBef>
                <a:spcPts val="0"/>
              </a:spcBef>
              <a:buSzPct val="100000"/>
            </a:pPr>
            <a:r>
              <a:rPr lang="en-US" sz="3200" dirty="0">
                <a:latin typeface="Constantia" pitchFamily="18" charset="0"/>
              </a:rPr>
              <a:t>The Hindu Marriage Act, 1955 gives legitimacy to every child of void or voidable marriage, but what about the other personal laws.</a:t>
            </a:r>
          </a:p>
          <a:p>
            <a:pPr algn="just">
              <a:spcBef>
                <a:spcPts val="0"/>
              </a:spcBef>
              <a:buSzPct val="100000"/>
            </a:pPr>
            <a:r>
              <a:rPr lang="en-US" sz="3200" dirty="0">
                <a:latin typeface="Constantia" pitchFamily="18" charset="0"/>
              </a:rPr>
              <a:t>The ‘reasonable’ time after which the parties will be treated as husband and wife is unclear.</a:t>
            </a:r>
          </a:p>
          <a:p>
            <a:pPr algn="just">
              <a:spcBef>
                <a:spcPts val="0"/>
              </a:spcBef>
              <a:buSzPct val="100000"/>
            </a:pPr>
            <a:r>
              <a:rPr lang="en-US" sz="3200" dirty="0">
                <a:latin typeface="Constantia" pitchFamily="18" charset="0"/>
              </a:rPr>
              <a:t>Live in relationship is individualistic unsuitable to typical Indian family oriented conception.  </a:t>
            </a:r>
            <a:endParaRPr lang="en-IN" sz="3200" dirty="0">
              <a:latin typeface="Constantia"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52736"/>
          </a:xfrm>
        </p:spPr>
        <p:txBody>
          <a:bodyPr>
            <a:normAutofit/>
          </a:bodyPr>
          <a:lstStyle/>
          <a:p>
            <a:pPr marL="0" algn="ctr"/>
            <a:r>
              <a:rPr lang="en-US" sz="4400" b="1" dirty="0">
                <a:latin typeface="Constantia" pitchFamily="18" charset="0"/>
              </a:rPr>
              <a:t>SUGGESTIONS</a:t>
            </a:r>
            <a:endParaRPr lang="en-IN" sz="4400" dirty="0"/>
          </a:p>
        </p:txBody>
      </p:sp>
      <p:sp>
        <p:nvSpPr>
          <p:cNvPr id="3" name="Content Placeholder 2"/>
          <p:cNvSpPr>
            <a:spLocks noGrp="1"/>
          </p:cNvSpPr>
          <p:nvPr>
            <p:ph idx="1"/>
          </p:nvPr>
        </p:nvSpPr>
        <p:spPr>
          <a:xfrm>
            <a:off x="0" y="1124744"/>
            <a:ext cx="9144000" cy="5733256"/>
          </a:xfrm>
        </p:spPr>
        <p:txBody>
          <a:bodyPr>
            <a:normAutofit lnSpcReduction="10000"/>
          </a:bodyPr>
          <a:lstStyle/>
          <a:p>
            <a:pPr algn="just">
              <a:spcBef>
                <a:spcPts val="0"/>
              </a:spcBef>
              <a:buSzPct val="100000"/>
            </a:pPr>
            <a:r>
              <a:rPr lang="en-US" sz="3600" dirty="0">
                <a:latin typeface="Constantia" pitchFamily="18" charset="0"/>
              </a:rPr>
              <a:t>Concrete law is required on the issue.</a:t>
            </a:r>
          </a:p>
          <a:p>
            <a:pPr algn="just">
              <a:spcBef>
                <a:spcPts val="0"/>
              </a:spcBef>
              <a:buSzPct val="100000"/>
            </a:pPr>
            <a:r>
              <a:rPr lang="en-US" sz="3600" dirty="0">
                <a:latin typeface="Constantia" pitchFamily="18" charset="0"/>
              </a:rPr>
              <a:t>Rights of women in such relationships should be secured.</a:t>
            </a:r>
          </a:p>
          <a:p>
            <a:pPr algn="just">
              <a:spcBef>
                <a:spcPts val="0"/>
              </a:spcBef>
              <a:buSzPct val="100000"/>
            </a:pPr>
            <a:r>
              <a:rPr lang="en-US" sz="3600" dirty="0">
                <a:latin typeface="Constantia" pitchFamily="18" charset="0"/>
              </a:rPr>
              <a:t>Rights of children born out of such relationships should be protected.</a:t>
            </a:r>
          </a:p>
          <a:p>
            <a:pPr algn="just">
              <a:spcBef>
                <a:spcPts val="0"/>
              </a:spcBef>
              <a:buSzPct val="100000"/>
            </a:pPr>
            <a:r>
              <a:rPr lang="en-US" sz="3600" dirty="0">
                <a:latin typeface="Constantia" pitchFamily="18" charset="0"/>
              </a:rPr>
              <a:t>Rights and responsibilities of parties involved therein should be clarified.</a:t>
            </a:r>
          </a:p>
          <a:p>
            <a:pPr algn="just">
              <a:spcBef>
                <a:spcPts val="0"/>
              </a:spcBef>
              <a:buSzPct val="100000"/>
            </a:pPr>
            <a:r>
              <a:rPr lang="en-US" sz="3600" dirty="0">
                <a:latin typeface="Constantia" pitchFamily="18" charset="0"/>
              </a:rPr>
              <a:t>The reasonable time limit after which parties in live-in relationship could be treated as husband and wife should be cleared.</a:t>
            </a:r>
          </a:p>
          <a:p>
            <a:pPr algn="just">
              <a:spcBef>
                <a:spcPts val="0"/>
              </a:spcBef>
              <a:buSzPct val="100000"/>
            </a:pPr>
            <a:endParaRPr lang="en-US" sz="3600" dirty="0">
              <a:latin typeface="Constantia" pitchFamily="18" charset="0"/>
            </a:endParaRP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24744"/>
          </a:xfrm>
        </p:spPr>
        <p:txBody>
          <a:bodyPr>
            <a:normAutofit/>
          </a:bodyPr>
          <a:lstStyle/>
          <a:p>
            <a:pPr marL="0" algn="ctr"/>
            <a:r>
              <a:rPr lang="en-US" sz="4400" b="1" dirty="0">
                <a:latin typeface="Constantia" pitchFamily="18" charset="0"/>
              </a:rPr>
              <a:t>CONCLUSION</a:t>
            </a:r>
            <a:endParaRPr lang="en-IN" sz="4400" dirty="0"/>
          </a:p>
        </p:txBody>
      </p:sp>
      <p:sp>
        <p:nvSpPr>
          <p:cNvPr id="3" name="Content Placeholder 2"/>
          <p:cNvSpPr>
            <a:spLocks noGrp="1"/>
          </p:cNvSpPr>
          <p:nvPr>
            <p:ph idx="1"/>
          </p:nvPr>
        </p:nvSpPr>
        <p:spPr>
          <a:xfrm>
            <a:off x="0" y="1268760"/>
            <a:ext cx="9144000" cy="5589240"/>
          </a:xfrm>
        </p:spPr>
        <p:txBody>
          <a:bodyPr>
            <a:normAutofit fontScale="92500" lnSpcReduction="10000"/>
          </a:bodyPr>
          <a:lstStyle/>
          <a:p>
            <a:pPr marL="0" indent="0" algn="just">
              <a:spcBef>
                <a:spcPts val="0"/>
              </a:spcBef>
              <a:buNone/>
            </a:pPr>
            <a:r>
              <a:rPr lang="en-US" sz="3600" dirty="0">
                <a:latin typeface="Constantia" pitchFamily="18" charset="0"/>
              </a:rPr>
              <a:t>Live-in couples are largely found from professions, like entertainment, modeling and media. If relationships are becoming more cross-cultural, they are also more contractual now leading to more clear-cut expectations from each other. Few people opt for these relationships because they do not believe in marriage. Hence, this is practically has become a very feasible option for some couples.  Finally, it not easy to establish this relationship as a countervailing factor to marriage in India. </a:t>
            </a:r>
            <a:endParaRPr lang="en-IN" sz="3600" dirty="0">
              <a:latin typeface="Constantia"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6408712"/>
          </a:xfrm>
        </p:spPr>
        <p:txBody>
          <a:bodyPr>
            <a:normAutofit fontScale="90000"/>
          </a:bodyPr>
          <a:lstStyle/>
          <a:p>
            <a:pPr marL="0"/>
            <a:r>
              <a:rPr lang="en-IN" sz="4400" b="1" dirty="0">
                <a:effectLst/>
                <a:latin typeface="Constantia" panose="02030602050306030303" pitchFamily="18" charset="0"/>
              </a:rPr>
              <a:t>REFERENCE :</a:t>
            </a:r>
            <a:br>
              <a:rPr lang="en-IN" sz="3200" b="1" dirty="0">
                <a:effectLst/>
                <a:latin typeface="Constantia" panose="02030602050306030303" pitchFamily="18" charset="0"/>
              </a:rPr>
            </a:br>
            <a:br>
              <a:rPr lang="en-IN" sz="3200" dirty="0">
                <a:effectLst/>
                <a:latin typeface="Constantia" panose="02030602050306030303" pitchFamily="18" charset="0"/>
              </a:rPr>
            </a:b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1.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Dr.</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Krishna Pal Malik and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Dr.</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Kaushik C.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Raval</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Law and 	Social Transformation in 	India, Allahabad Law Agency, Faridabad, 	4</a:t>
            </a:r>
            <a:r>
              <a:rPr lang="en-IN" sz="3600" baseline="300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th</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Edition, 2017.</a:t>
            </a:r>
            <a:b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br>
            <a:b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b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2.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Dr.</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Bimal</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N. Patel,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Dr.</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Mamata</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Biswal</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and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Dr.</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Anand</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Kumar </a:t>
            </a:r>
            <a:r>
              <a:rPr lang="en-IN" sz="3600" dirty="0" err="1">
                <a:ln w="0"/>
                <a:solidFill>
                  <a:schemeClr val="tx1"/>
                </a:solidFill>
                <a:effectLst>
                  <a:outerShdw blurRad="38100" dist="19050" dir="2700000" algn="tl" rotWithShape="0">
                    <a:schemeClr val="dk1">
                      <a:alpha val="40000"/>
                    </a:schemeClr>
                  </a:outerShdw>
                </a:effectLst>
                <a:latin typeface="Constantia" panose="02030602050306030303" pitchFamily="18" charset="0"/>
              </a:rPr>
              <a:t>Tripathi</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(eds.), 	Live-In-Relationship and Surrogacy : 	Legal Implications and Social Issues, 	Gujarat National Law University, 	Gujarat, 1</a:t>
            </a:r>
            <a:r>
              <a:rPr lang="en-IN" sz="3600" baseline="300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st</a:t>
            </a:r>
            <a:r>
              <a:rPr lang="en-IN" sz="3600" dirty="0">
                <a:ln w="0"/>
                <a:solidFill>
                  <a:schemeClr val="tx1"/>
                </a:solidFill>
                <a:effectLst>
                  <a:outerShdw blurRad="38100" dist="19050" dir="2700000" algn="tl" rotWithShape="0">
                    <a:schemeClr val="dk1">
                      <a:alpha val="40000"/>
                    </a:schemeClr>
                  </a:outerShdw>
                </a:effectLst>
                <a:latin typeface="Constantia" panose="02030602050306030303" pitchFamily="18" charset="0"/>
              </a:rPr>
              <a:t> Edition, 2012.</a:t>
            </a:r>
            <a:endParaRPr lang="en-IN" sz="3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rmAutofit/>
          </a:bodyPr>
          <a:lstStyle/>
          <a:p>
            <a:pPr marL="0" algn="ctr"/>
            <a:r>
              <a:rPr lang="en-US" sz="4500" b="1" dirty="0">
                <a:effectLst>
                  <a:outerShdw blurRad="38100" dist="38100" dir="2700000" algn="tl">
                    <a:srgbClr val="000000">
                      <a:alpha val="43137"/>
                    </a:srgbClr>
                  </a:outerShdw>
                </a:effectLst>
                <a:latin typeface="Constantia" pitchFamily="18" charset="0"/>
              </a:rPr>
              <a:t>INTRODUCTION</a:t>
            </a:r>
            <a:endParaRPr lang="en-IN" sz="4500" dirty="0"/>
          </a:p>
        </p:txBody>
      </p:sp>
      <p:sp>
        <p:nvSpPr>
          <p:cNvPr id="3" name="Content Placeholder 2"/>
          <p:cNvSpPr>
            <a:spLocks noGrp="1"/>
          </p:cNvSpPr>
          <p:nvPr>
            <p:ph idx="1"/>
          </p:nvPr>
        </p:nvSpPr>
        <p:spPr>
          <a:xfrm>
            <a:off x="0" y="1340768"/>
            <a:ext cx="9144000" cy="5517232"/>
          </a:xfrm>
        </p:spPr>
        <p:txBody>
          <a:bodyPr>
            <a:noAutofit/>
          </a:bodyPr>
          <a:lstStyle/>
          <a:p>
            <a:pPr marL="0" indent="0" algn="just">
              <a:spcBef>
                <a:spcPts val="0"/>
              </a:spcBef>
              <a:buNone/>
            </a:pPr>
            <a:r>
              <a:rPr lang="en-GB" sz="3600" dirty="0">
                <a:latin typeface="Constantia" pitchFamily="18" charset="0"/>
              </a:rPr>
              <a:t>Roscoe Pound, the propounder of Social Engineering Theory has clearly declared that, the function of law is nothing but to serve the society. Truly speaking, law and society have a close nexus between themselves and one cannot be imagined without the other. Primary function of law is to serve the society. Only law has the power to establish peace and tranquillity in the society. </a:t>
            </a:r>
            <a:endParaRPr lang="en-IN" sz="3600" dirty="0">
              <a:latin typeface="Constant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760"/>
          </a:xfrm>
        </p:spPr>
        <p:txBody>
          <a:bodyPr>
            <a:normAutofit/>
          </a:bodyPr>
          <a:lstStyle/>
          <a:p>
            <a:pPr marL="0" algn="ctr"/>
            <a:r>
              <a:rPr lang="en-US" sz="4500" b="1" dirty="0">
                <a:latin typeface="Constantia" pitchFamily="18" charset="0"/>
              </a:rPr>
              <a:t>LAW AND SOCIAL CHANGE</a:t>
            </a:r>
            <a:endParaRPr lang="en-IN" sz="4500" b="1" dirty="0">
              <a:latin typeface="Constantia" pitchFamily="18" charset="0"/>
            </a:endParaRPr>
          </a:p>
        </p:txBody>
      </p:sp>
      <p:sp>
        <p:nvSpPr>
          <p:cNvPr id="3" name="Content Placeholder 2"/>
          <p:cNvSpPr>
            <a:spLocks noGrp="1"/>
          </p:cNvSpPr>
          <p:nvPr>
            <p:ph idx="1"/>
          </p:nvPr>
        </p:nvSpPr>
        <p:spPr>
          <a:xfrm>
            <a:off x="0" y="1412776"/>
            <a:ext cx="9144000" cy="5445224"/>
          </a:xfrm>
        </p:spPr>
        <p:txBody>
          <a:bodyPr>
            <a:normAutofit lnSpcReduction="10000"/>
          </a:bodyPr>
          <a:lstStyle/>
          <a:p>
            <a:pPr marL="0" indent="0" algn="just">
              <a:lnSpc>
                <a:spcPct val="110000"/>
              </a:lnSpc>
              <a:spcBef>
                <a:spcPts val="0"/>
              </a:spcBef>
              <a:buNone/>
            </a:pPr>
            <a:r>
              <a:rPr lang="en-GB" sz="3600" dirty="0">
                <a:latin typeface="Constantia" pitchFamily="18" charset="0"/>
              </a:rPr>
              <a:t>Law always has the power to bring social change. On the contrary, social change brings legal change and an old law becomes obsolete in a new society. Therefore, there exists a cause and effect type of relationship between law and society, wherein change in one side always brings change in the other side. Owing to this contention, law is considered as an instrument of social change. </a:t>
            </a:r>
            <a:endParaRPr lang="en-IN" sz="3600" dirty="0">
              <a:latin typeface="Constantia" pitchFamily="18" charset="0"/>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760"/>
          </a:xfrm>
        </p:spPr>
        <p:txBody>
          <a:bodyPr>
            <a:normAutofit/>
          </a:bodyPr>
          <a:lstStyle/>
          <a:p>
            <a:pPr marL="0" algn="ctr"/>
            <a:r>
              <a:rPr lang="en-US" sz="4500" b="1" dirty="0">
                <a:latin typeface="Constantia" pitchFamily="18" charset="0"/>
              </a:rPr>
              <a:t>BACKDROP</a:t>
            </a:r>
            <a:endParaRPr lang="en-IN" sz="4500" b="1" dirty="0">
              <a:latin typeface="Constantia" pitchFamily="18" charset="0"/>
            </a:endParaRPr>
          </a:p>
        </p:txBody>
      </p:sp>
      <p:sp>
        <p:nvSpPr>
          <p:cNvPr id="3" name="Content Placeholder 2"/>
          <p:cNvSpPr>
            <a:spLocks noGrp="1"/>
          </p:cNvSpPr>
          <p:nvPr>
            <p:ph idx="1"/>
          </p:nvPr>
        </p:nvSpPr>
        <p:spPr>
          <a:xfrm>
            <a:off x="0" y="1412776"/>
            <a:ext cx="9144000" cy="5445224"/>
          </a:xfrm>
        </p:spPr>
        <p:txBody>
          <a:bodyPr>
            <a:normAutofit lnSpcReduction="10000"/>
          </a:bodyPr>
          <a:lstStyle/>
          <a:p>
            <a:pPr marL="0" indent="0" algn="just">
              <a:spcBef>
                <a:spcPts val="0"/>
              </a:spcBef>
              <a:buNone/>
            </a:pPr>
            <a:r>
              <a:rPr lang="en-GB" sz="3400" dirty="0">
                <a:latin typeface="Constantia" pitchFamily="18" charset="0"/>
              </a:rPr>
              <a:t>In this backdrop, a number of legal changes are found in Indian society, which have brought social transformation in India. Legal recognition of Live-in Relationship is one of such emerging trends in India. Since the year 2005, Supreme Court of India has tried to provide legal recognition to Live-in Relationship herein. It has provided many new interpretations to this term for the purpose of protecting interests of the parties engaged therein. </a:t>
            </a:r>
            <a:endParaRPr lang="en-IN" sz="3400" dirty="0">
              <a:latin typeface="Constant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p:spPr>
        <p:txBody>
          <a:bodyPr>
            <a:normAutofit/>
          </a:bodyPr>
          <a:lstStyle/>
          <a:p>
            <a:pPr marL="0" algn="ctr"/>
            <a:r>
              <a:rPr lang="en-US" sz="4400" b="1" dirty="0">
                <a:latin typeface="Constantia" pitchFamily="18" charset="0"/>
              </a:rPr>
              <a:t>WHAT IS </a:t>
            </a:r>
            <a:r>
              <a:rPr lang="en-GB" sz="4400" b="1" dirty="0">
                <a:latin typeface="Constantia" pitchFamily="18" charset="0"/>
              </a:rPr>
              <a:t>LIVE-IN RELATIONSHIP</a:t>
            </a:r>
            <a:r>
              <a:rPr lang="en-US" sz="4400" b="1" dirty="0">
                <a:latin typeface="Constantia" pitchFamily="18" charset="0"/>
              </a:rPr>
              <a:t> </a:t>
            </a:r>
            <a:endParaRPr lang="en-IN" sz="4400" b="1" dirty="0">
              <a:latin typeface="Constantia" pitchFamily="18" charset="0"/>
            </a:endParaRPr>
          </a:p>
        </p:txBody>
      </p:sp>
      <p:sp>
        <p:nvSpPr>
          <p:cNvPr id="3" name="Content Placeholder 2"/>
          <p:cNvSpPr>
            <a:spLocks noGrp="1"/>
          </p:cNvSpPr>
          <p:nvPr>
            <p:ph idx="1"/>
          </p:nvPr>
        </p:nvSpPr>
        <p:spPr>
          <a:xfrm>
            <a:off x="0" y="1412776"/>
            <a:ext cx="9144000" cy="5445224"/>
          </a:xfrm>
        </p:spPr>
        <p:txBody>
          <a:bodyPr>
            <a:normAutofit/>
          </a:bodyPr>
          <a:lstStyle/>
          <a:p>
            <a:pPr marL="0" indent="0" algn="just">
              <a:spcBef>
                <a:spcPts val="0"/>
              </a:spcBef>
              <a:buNone/>
            </a:pPr>
            <a:r>
              <a:rPr lang="en-US" sz="3600" dirty="0">
                <a:latin typeface="Constantia" pitchFamily="18" charset="0"/>
              </a:rPr>
              <a:t>Live-in relationship refers to an arrangement whereby two people decide to live together on a long-term or permanent basis in an emotionally and/or sexually intimate relationship. The term is most frequently applied to couples who are not married but nevertheless live together ‘as husband and wife’.</a:t>
            </a:r>
            <a:endParaRPr lang="en-IN" sz="3600" dirty="0">
              <a:latin typeface="Constant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2776"/>
          </a:xfrm>
        </p:spPr>
        <p:txBody>
          <a:bodyPr>
            <a:noAutofit/>
          </a:bodyPr>
          <a:lstStyle/>
          <a:p>
            <a:pPr marL="0" algn="ctr"/>
            <a:r>
              <a:rPr lang="en-US" b="1" dirty="0">
                <a:latin typeface="Constantia" pitchFamily="18" charset="0"/>
              </a:rPr>
              <a:t>TYPES OF </a:t>
            </a:r>
            <a:r>
              <a:rPr lang="en-GB" b="1" dirty="0">
                <a:latin typeface="Constantia" pitchFamily="18" charset="0"/>
              </a:rPr>
              <a:t>LIVE-IN RELATIONSHIP</a:t>
            </a:r>
            <a:r>
              <a:rPr lang="en-US" b="1" dirty="0">
                <a:latin typeface="Constantia" pitchFamily="18" charset="0"/>
              </a:rPr>
              <a:t> </a:t>
            </a:r>
            <a:endParaRPr lang="en-IN" dirty="0"/>
          </a:p>
        </p:txBody>
      </p:sp>
      <p:graphicFrame>
        <p:nvGraphicFramePr>
          <p:cNvPr id="4" name="Content Placeholder 3"/>
          <p:cNvGraphicFramePr>
            <a:graphicFrameLocks noGrp="1"/>
          </p:cNvGraphicFramePr>
          <p:nvPr>
            <p:ph idx="1"/>
          </p:nvPr>
        </p:nvGraphicFramePr>
        <p:xfrm>
          <a:off x="0" y="1268413"/>
          <a:ext cx="9144000" cy="5589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760"/>
          </a:xfrm>
        </p:spPr>
        <p:txBody>
          <a:bodyPr>
            <a:normAutofit/>
          </a:bodyPr>
          <a:lstStyle/>
          <a:p>
            <a:pPr marL="0" algn="ctr"/>
            <a:r>
              <a:rPr lang="en-US" sz="4500" b="1" dirty="0">
                <a:latin typeface="Constantia" pitchFamily="18" charset="0"/>
              </a:rPr>
              <a:t>STAGES OF PROCESS</a:t>
            </a:r>
            <a:endParaRPr lang="en-IN" sz="4500" b="1" dirty="0">
              <a:latin typeface="Constantia" pitchFamily="18" charset="0"/>
            </a:endParaRPr>
          </a:p>
        </p:txBody>
      </p:sp>
      <p:graphicFrame>
        <p:nvGraphicFramePr>
          <p:cNvPr id="4" name="Content Placeholder 3"/>
          <p:cNvGraphicFramePr>
            <a:graphicFrameLocks noGrp="1"/>
          </p:cNvGraphicFramePr>
          <p:nvPr>
            <p:ph idx="1"/>
          </p:nvPr>
        </p:nvGraphicFramePr>
        <p:xfrm>
          <a:off x="0" y="1196752"/>
          <a:ext cx="9144000" cy="5661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56792"/>
          </a:xfrm>
        </p:spPr>
        <p:txBody>
          <a:bodyPr>
            <a:noAutofit/>
          </a:bodyPr>
          <a:lstStyle/>
          <a:p>
            <a:pPr marL="0" algn="ctr"/>
            <a:r>
              <a:rPr lang="en-US" sz="4400" b="1" dirty="0">
                <a:latin typeface="Constantia" pitchFamily="18" charset="0"/>
              </a:rPr>
              <a:t>HISTORICAL BACKGROUND </a:t>
            </a:r>
            <a:br>
              <a:rPr lang="en-US" sz="4400" b="1" dirty="0">
                <a:latin typeface="Constantia" pitchFamily="18" charset="0"/>
              </a:rPr>
            </a:br>
            <a:r>
              <a:rPr lang="en-US" sz="4400" b="1" dirty="0">
                <a:latin typeface="Constantia" pitchFamily="18" charset="0"/>
              </a:rPr>
              <a:t>IN INDIA</a:t>
            </a:r>
            <a:endParaRPr lang="en-IN" sz="4400" dirty="0"/>
          </a:p>
        </p:txBody>
      </p:sp>
      <p:sp>
        <p:nvSpPr>
          <p:cNvPr id="3" name="Content Placeholder 2"/>
          <p:cNvSpPr>
            <a:spLocks noGrp="1"/>
          </p:cNvSpPr>
          <p:nvPr>
            <p:ph idx="1"/>
          </p:nvPr>
        </p:nvSpPr>
        <p:spPr>
          <a:xfrm>
            <a:off x="0" y="1916832"/>
            <a:ext cx="9144000" cy="4941168"/>
          </a:xfrm>
        </p:spPr>
        <p:txBody>
          <a:bodyPr>
            <a:normAutofit/>
          </a:bodyPr>
          <a:lstStyle/>
          <a:p>
            <a:pPr algn="just">
              <a:lnSpc>
                <a:spcPct val="170000"/>
              </a:lnSpc>
              <a:spcBef>
                <a:spcPts val="0"/>
              </a:spcBef>
              <a:buSzPct val="100000"/>
            </a:pPr>
            <a:r>
              <a:rPr lang="en-US" sz="3600" dirty="0" err="1">
                <a:latin typeface="Constantia" pitchFamily="18" charset="0"/>
              </a:rPr>
              <a:t>Maitri</a:t>
            </a:r>
            <a:r>
              <a:rPr lang="en-US" sz="3600" dirty="0">
                <a:latin typeface="Constantia" pitchFamily="18" charset="0"/>
              </a:rPr>
              <a:t> </a:t>
            </a:r>
            <a:r>
              <a:rPr lang="en-US" sz="3600" dirty="0" err="1">
                <a:latin typeface="Constantia" pitchFamily="18" charset="0"/>
              </a:rPr>
              <a:t>Karar</a:t>
            </a:r>
            <a:endParaRPr lang="en-US" sz="3600" dirty="0">
              <a:latin typeface="Constantia" pitchFamily="18" charset="0"/>
            </a:endParaRPr>
          </a:p>
          <a:p>
            <a:pPr algn="just">
              <a:lnSpc>
                <a:spcPct val="170000"/>
              </a:lnSpc>
              <a:spcBef>
                <a:spcPts val="0"/>
              </a:spcBef>
              <a:buSzPct val="100000"/>
            </a:pPr>
            <a:r>
              <a:rPr lang="en-US" sz="3600" dirty="0" err="1">
                <a:latin typeface="Constantia" pitchFamily="18" charset="0"/>
              </a:rPr>
              <a:t>Gandharva</a:t>
            </a:r>
            <a:r>
              <a:rPr lang="en-US" sz="3600" dirty="0">
                <a:latin typeface="Constantia" pitchFamily="18" charset="0"/>
              </a:rPr>
              <a:t> </a:t>
            </a:r>
            <a:r>
              <a:rPr lang="en-US" sz="3600" dirty="0" err="1">
                <a:latin typeface="Constantia" pitchFamily="18" charset="0"/>
              </a:rPr>
              <a:t>Vivah</a:t>
            </a:r>
            <a:endParaRPr lang="en-US" sz="3600" dirty="0">
              <a:latin typeface="Constantia" pitchFamily="18" charset="0"/>
            </a:endParaRPr>
          </a:p>
          <a:p>
            <a:pPr algn="just">
              <a:lnSpc>
                <a:spcPct val="170000"/>
              </a:lnSpc>
              <a:spcBef>
                <a:spcPts val="0"/>
              </a:spcBef>
              <a:buNone/>
            </a:pPr>
            <a:r>
              <a:rPr lang="en-US" sz="3600" dirty="0">
                <a:latin typeface="Constantia" pitchFamily="18" charset="0"/>
              </a:rPr>
              <a:t>	E.g. </a:t>
            </a:r>
            <a:r>
              <a:rPr lang="en-US" sz="3600" dirty="0" err="1">
                <a:latin typeface="Constantia" pitchFamily="18" charset="0"/>
              </a:rPr>
              <a:t>Dushyanta</a:t>
            </a:r>
            <a:r>
              <a:rPr lang="en-US" sz="3600" dirty="0">
                <a:latin typeface="Constantia" pitchFamily="18" charset="0"/>
              </a:rPr>
              <a:t> – </a:t>
            </a:r>
            <a:r>
              <a:rPr lang="en-US" sz="3600" dirty="0" err="1">
                <a:latin typeface="Constantia" pitchFamily="18" charset="0"/>
              </a:rPr>
              <a:t>Shakuntala</a:t>
            </a:r>
            <a:endParaRPr lang="en-US" sz="3600" dirty="0">
              <a:latin typeface="Constantia" pitchFamily="18" charset="0"/>
            </a:endParaRPr>
          </a:p>
          <a:p>
            <a:pPr algn="just">
              <a:lnSpc>
                <a:spcPct val="170000"/>
              </a:lnSpc>
              <a:spcBef>
                <a:spcPts val="0"/>
              </a:spcBef>
              <a:buSzPct val="100000"/>
            </a:pPr>
            <a:r>
              <a:rPr lang="en-US" sz="3600" dirty="0">
                <a:latin typeface="Constantia" pitchFamily="18" charset="0"/>
              </a:rPr>
              <a:t>Bengal </a:t>
            </a:r>
            <a:r>
              <a:rPr lang="en-US" sz="3600" dirty="0" err="1">
                <a:latin typeface="Constantia" pitchFamily="18" charset="0"/>
              </a:rPr>
              <a:t>Sadar</a:t>
            </a:r>
            <a:r>
              <a:rPr lang="en-US" sz="3600" dirty="0">
                <a:latin typeface="Constantia" pitchFamily="18" charset="0"/>
              </a:rPr>
              <a:t> Courts in 1817</a:t>
            </a:r>
          </a:p>
          <a:p>
            <a:pPr>
              <a:buNone/>
            </a:pPr>
            <a:r>
              <a:rPr lang="en-US" dirty="0"/>
              <a:t>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0768"/>
          </a:xfrm>
        </p:spPr>
        <p:txBody>
          <a:bodyPr>
            <a:noAutofit/>
          </a:bodyPr>
          <a:lstStyle/>
          <a:p>
            <a:pPr marL="0" algn="ctr"/>
            <a:r>
              <a:rPr lang="en-US" b="1" dirty="0">
                <a:latin typeface="Constantia" pitchFamily="18" charset="0"/>
              </a:rPr>
              <a:t>LEGAL DEFINITION OF </a:t>
            </a:r>
            <a:r>
              <a:rPr lang="en-GB" b="1" dirty="0">
                <a:latin typeface="Constantia" pitchFamily="18" charset="0"/>
              </a:rPr>
              <a:t>LIVE-IN RELATIONSHIP</a:t>
            </a:r>
            <a:r>
              <a:rPr lang="en-US" b="1" dirty="0">
                <a:latin typeface="Constantia" pitchFamily="18" charset="0"/>
              </a:rPr>
              <a:t> </a:t>
            </a:r>
            <a:endParaRPr lang="en-IN" dirty="0"/>
          </a:p>
        </p:txBody>
      </p:sp>
      <p:sp>
        <p:nvSpPr>
          <p:cNvPr id="3" name="Content Placeholder 2"/>
          <p:cNvSpPr>
            <a:spLocks noGrp="1"/>
          </p:cNvSpPr>
          <p:nvPr>
            <p:ph idx="1"/>
          </p:nvPr>
        </p:nvSpPr>
        <p:spPr>
          <a:xfrm>
            <a:off x="0" y="1556792"/>
            <a:ext cx="9144000" cy="5301208"/>
          </a:xfrm>
        </p:spPr>
        <p:txBody>
          <a:bodyPr>
            <a:normAutofit/>
          </a:bodyPr>
          <a:lstStyle/>
          <a:p>
            <a:pPr marL="0" indent="0" algn="ctr">
              <a:spcBef>
                <a:spcPts val="0"/>
              </a:spcBef>
              <a:buNone/>
            </a:pPr>
            <a:r>
              <a:rPr lang="en-US" sz="3600" b="1" i="1" dirty="0">
                <a:latin typeface="Constantia" pitchFamily="18" charset="0"/>
              </a:rPr>
              <a:t>D. </a:t>
            </a:r>
            <a:r>
              <a:rPr lang="en-US" sz="3600" b="1" i="1" dirty="0" err="1">
                <a:latin typeface="Constantia" pitchFamily="18" charset="0"/>
              </a:rPr>
              <a:t>Velusamy</a:t>
            </a:r>
            <a:r>
              <a:rPr lang="en-US" sz="3600" b="1" i="1" dirty="0">
                <a:latin typeface="Constantia" pitchFamily="18" charset="0"/>
              </a:rPr>
              <a:t> Vs D. </a:t>
            </a:r>
            <a:r>
              <a:rPr lang="en-US" sz="3600" b="1" i="1" dirty="0" err="1">
                <a:latin typeface="Constantia" pitchFamily="18" charset="0"/>
              </a:rPr>
              <a:t>Patchaiammal</a:t>
            </a:r>
            <a:r>
              <a:rPr lang="en-US" sz="3600" b="1" i="1" dirty="0">
                <a:latin typeface="Constantia" pitchFamily="18" charset="0"/>
              </a:rPr>
              <a:t>, </a:t>
            </a:r>
          </a:p>
          <a:p>
            <a:pPr marL="0" indent="0" algn="ctr">
              <a:spcBef>
                <a:spcPts val="0"/>
              </a:spcBef>
              <a:buNone/>
            </a:pPr>
            <a:r>
              <a:rPr lang="en-US" sz="3600" b="1" i="1" dirty="0">
                <a:latin typeface="Constantia" pitchFamily="18" charset="0"/>
              </a:rPr>
              <a:t>AIR 2005 SC 1809</a:t>
            </a:r>
          </a:p>
          <a:p>
            <a:pPr marL="0" indent="0" algn="ctr">
              <a:spcBef>
                <a:spcPts val="0"/>
              </a:spcBef>
              <a:buNone/>
            </a:pPr>
            <a:endParaRPr lang="en-US" sz="3200" b="1" i="1" dirty="0">
              <a:latin typeface="Constantia" pitchFamily="18" charset="0"/>
            </a:endParaRPr>
          </a:p>
          <a:p>
            <a:pPr marL="0" indent="0" algn="just">
              <a:spcBef>
                <a:spcPts val="0"/>
              </a:spcBef>
              <a:buNone/>
            </a:pPr>
            <a:r>
              <a:rPr lang="en-US" sz="3200" dirty="0">
                <a:latin typeface="Constantia" pitchFamily="18" charset="0"/>
              </a:rPr>
              <a:t>The </a:t>
            </a:r>
            <a:r>
              <a:rPr lang="en-US" sz="3200" dirty="0" err="1">
                <a:latin typeface="Constantia" pitchFamily="18" charset="0"/>
              </a:rPr>
              <a:t>Hon’ble</a:t>
            </a:r>
            <a:r>
              <a:rPr lang="en-US" sz="3200" dirty="0">
                <a:latin typeface="Constantia" pitchFamily="18" charset="0"/>
              </a:rPr>
              <a:t> Supreme Court of India in this case has observed that the relationship which is in the nature of marriage will be only recognized under the concept of live in relation. The Court has opined that merely spending few weekends or one night stand would not make domestic relationship.</a:t>
            </a:r>
            <a:endParaRPr lang="en-IN" sz="3200" dirty="0">
              <a:latin typeface="Constant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741</TotalTime>
  <Words>905</Words>
  <Application>Microsoft Office PowerPoint</Application>
  <PresentationFormat>On-screen Show (4:3)</PresentationFormat>
  <Paragraphs>80</Paragraphs>
  <Slides>17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Calibri</vt:lpstr>
      <vt:lpstr>Century Gothic</vt:lpstr>
      <vt:lpstr>Constantia</vt:lpstr>
      <vt:lpstr>Simplified Arabic Fixed</vt:lpstr>
      <vt:lpstr>Tahoma</vt:lpstr>
      <vt:lpstr>Verdana</vt:lpstr>
      <vt:lpstr>Wingdings</vt:lpstr>
      <vt:lpstr>Wingdings 2</vt:lpstr>
      <vt:lpstr>Verve</vt:lpstr>
      <vt:lpstr>                   LL.M. SEMESTER II  COURSE CODE : 201c  COURSE TITLE : LAW AND SOCIAL TRANSFORMATION IN INDIA  UNIT IV : MODERNIZATION AND THE LAW  4.3 MODERNIZATION OF SOCIAL INSTITUTIONS  THROUGH LAW  4.3.1 FAMILY LAW REFORMS : LIVE-IN RELATIONSHIP IN INDIA</vt:lpstr>
      <vt:lpstr>INTRODUCTION</vt:lpstr>
      <vt:lpstr>LAW AND SOCIAL CHANGE</vt:lpstr>
      <vt:lpstr>BACKDROP</vt:lpstr>
      <vt:lpstr>WHAT IS LIVE-IN RELATIONSHIP </vt:lpstr>
      <vt:lpstr>TYPES OF LIVE-IN RELATIONSHIP </vt:lpstr>
      <vt:lpstr>STAGES OF PROCESS</vt:lpstr>
      <vt:lpstr>HISTORICAL BACKGROUND  IN INDIA</vt:lpstr>
      <vt:lpstr>LEGAL DEFINITION OF LIVE-IN RELATIONSHIP </vt:lpstr>
      <vt:lpstr>FOUR TESTS FOR VALIDITY OF LIVE-IN RELATIONSHIP</vt:lpstr>
      <vt:lpstr>LIVE-IN RELATIONSHIP WHEN PERMISSIBLE</vt:lpstr>
      <vt:lpstr>INDIAN LAWS ON LIVE-IN RELATIONSHIP </vt:lpstr>
      <vt:lpstr>ADVANTAGES FOR FEMALES</vt:lpstr>
      <vt:lpstr>DISADVANTAGES</vt:lpstr>
      <vt:lpstr>SUGGESTIONS</vt:lpstr>
      <vt:lpstr>CONCLUSION</vt:lpstr>
      <vt:lpstr>REFERENCE :  1. Dr. Krishna Pal Malik and Dr. Kaushik C.  Raval, Law and  Social Transformation in  India, Allahabad Law Agency, Faridabad,  4th Edition, 2017.  2. Dr. Bimal N. Patel, Dr. Mamata Biswal  and Dr. Anand Kumar Tripathi (eds.),  Live-In-Relationship and Surrogacy :  Legal Implications and Social Issues,  Gujarat National Law University,  Gujarat, 1st Edition, 2012.</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LEGAL RECOGNITION OF LIVE-IN RELATIONSHIP : AN EMERGING TREND OF SOCIAL TRANSFORMATION IN INDIA </dc:title>
  <dc:creator>hp</dc:creator>
  <cp:lastModifiedBy>Admin</cp:lastModifiedBy>
  <cp:revision>46</cp:revision>
  <dcterms:created xsi:type="dcterms:W3CDTF">2019-11-28T16:17:19Z</dcterms:created>
  <dcterms:modified xsi:type="dcterms:W3CDTF">2020-04-10T16:06:48Z</dcterms:modified>
</cp:coreProperties>
</file>